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92.jpg" ContentType="image/jpeg"/>
  <Override PartName="/ppt/media/image146.jpg" ContentType="image/jpeg"/>
  <Override PartName="/ppt/media/image153.jpg" ContentType="image/jpeg"/>
  <Override PartName="/ppt/media/image156.jpg" ContentType="image/jpeg"/>
  <Override PartName="/ppt/media/image157.jpg" ContentType="image/jpeg"/>
  <Override PartName="/ppt/media/image159.jpg" ContentType="image/jpeg"/>
  <Override PartName="/ppt/media/image160.jpg" ContentType="image/jpeg"/>
  <Override PartName="/ppt/media/image161.jpg" ContentType="image/jpeg"/>
  <Override PartName="/ppt/media/image163.jpg" ContentType="image/jpeg"/>
  <Override PartName="/ppt/media/image164.jpg" ContentType="image/jpeg"/>
  <Override PartName="/ppt/media/image165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34"/>
  </p:notesMasterIdLst>
  <p:sldIdLst>
    <p:sldId id="256" r:id="rId3"/>
    <p:sldId id="257" r:id="rId4"/>
    <p:sldId id="258" r:id="rId5"/>
    <p:sldId id="268" r:id="rId6"/>
    <p:sldId id="1554" r:id="rId7"/>
    <p:sldId id="259" r:id="rId8"/>
    <p:sldId id="1556" r:id="rId9"/>
    <p:sldId id="260" r:id="rId10"/>
    <p:sldId id="1558" r:id="rId11"/>
    <p:sldId id="1559" r:id="rId12"/>
    <p:sldId id="1560" r:id="rId13"/>
    <p:sldId id="261" r:id="rId14"/>
    <p:sldId id="262" r:id="rId15"/>
    <p:sldId id="263" r:id="rId16"/>
    <p:sldId id="264" r:id="rId17"/>
    <p:sldId id="265" r:id="rId18"/>
    <p:sldId id="267" r:id="rId19"/>
    <p:sldId id="266" r:id="rId20"/>
    <p:sldId id="269" r:id="rId21"/>
    <p:sldId id="270" r:id="rId22"/>
    <p:sldId id="1555" r:id="rId23"/>
    <p:sldId id="1553" r:id="rId24"/>
    <p:sldId id="1552" r:id="rId25"/>
    <p:sldId id="1568" r:id="rId26"/>
    <p:sldId id="1563" r:id="rId27"/>
    <p:sldId id="1564" r:id="rId28"/>
    <p:sldId id="1565" r:id="rId29"/>
    <p:sldId id="1566" r:id="rId30"/>
    <p:sldId id="1567" r:id="rId31"/>
    <p:sldId id="1561" r:id="rId32"/>
    <p:sldId id="271" r:id="rId33"/>
  </p:sldIdLst>
  <p:sldSz cx="10261600" cy="5765800"/>
  <p:notesSz cx="10261600" cy="57658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8" autoAdjust="0"/>
    <p:restoredTop sz="94660"/>
  </p:normalViewPr>
  <p:slideViewPr>
    <p:cSldViewPr>
      <p:cViewPr varScale="1">
        <p:scale>
          <a:sx n="132" d="100"/>
          <a:sy n="132" d="100"/>
        </p:scale>
        <p:origin x="725" y="91"/>
      </p:cViewPr>
      <p:guideLst>
        <p:guide orient="horz" pos="2880"/>
        <p:guide pos="216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vák Petr" userId="6eeeeff6-db20-45cb-b0a3-76493f2d001e" providerId="ADAL" clId="{BE5A11CF-27C3-4945-99FA-299D1CED5EFB}"/>
    <pc:docChg chg="undo redo custSel addSld delSld modSld sldOrd">
      <pc:chgData name="Novák Petr" userId="6eeeeff6-db20-45cb-b0a3-76493f2d001e" providerId="ADAL" clId="{BE5A11CF-27C3-4945-99FA-299D1CED5EFB}" dt="2025-09-29T13:07:59.288" v="682"/>
      <pc:docMkLst>
        <pc:docMk/>
      </pc:docMkLst>
      <pc:sldChg chg="addSp modSp mod">
        <pc:chgData name="Novák Petr" userId="6eeeeff6-db20-45cb-b0a3-76493f2d001e" providerId="ADAL" clId="{BE5A11CF-27C3-4945-99FA-299D1CED5EFB}" dt="2025-09-26T07:53:19.812" v="360" actId="1076"/>
        <pc:sldMkLst>
          <pc:docMk/>
          <pc:sldMk cId="0" sldId="256"/>
        </pc:sldMkLst>
        <pc:picChg chg="add mod">
          <ac:chgData name="Novák Petr" userId="6eeeeff6-db20-45cb-b0a3-76493f2d001e" providerId="ADAL" clId="{BE5A11CF-27C3-4945-99FA-299D1CED5EFB}" dt="2025-09-26T07:53:19.812" v="360" actId="1076"/>
          <ac:picMkLst>
            <pc:docMk/>
            <pc:sldMk cId="0" sldId="256"/>
            <ac:picMk id="3" creationId="{50A50774-3C77-BC54-FF9B-24E18AF9768D}"/>
          </ac:picMkLst>
        </pc:picChg>
        <pc:picChg chg="mod">
          <ac:chgData name="Novák Petr" userId="6eeeeff6-db20-45cb-b0a3-76493f2d001e" providerId="ADAL" clId="{BE5A11CF-27C3-4945-99FA-299D1CED5EFB}" dt="2025-09-26T07:53:06.982" v="358" actId="1035"/>
          <ac:picMkLst>
            <pc:docMk/>
            <pc:sldMk cId="0" sldId="256"/>
            <ac:picMk id="6" creationId="{9DA5CFF8-C31D-EA96-D6A9-D31939E5869B}"/>
          </ac:picMkLst>
        </pc:picChg>
      </pc:sldChg>
      <pc:sldChg chg="addSp delSp modSp mod">
        <pc:chgData name="Novák Petr" userId="6eeeeff6-db20-45cb-b0a3-76493f2d001e" providerId="ADAL" clId="{BE5A11CF-27C3-4945-99FA-299D1CED5EFB}" dt="2025-09-26T08:23:49.573" v="444"/>
        <pc:sldMkLst>
          <pc:docMk/>
          <pc:sldMk cId="0" sldId="258"/>
        </pc:sldMkLst>
        <pc:spChg chg="add mod">
          <ac:chgData name="Novák Petr" userId="6eeeeff6-db20-45cb-b0a3-76493f2d001e" providerId="ADAL" clId="{BE5A11CF-27C3-4945-99FA-299D1CED5EFB}" dt="2025-09-26T08:23:49.573" v="444"/>
          <ac:spMkLst>
            <pc:docMk/>
            <pc:sldMk cId="0" sldId="258"/>
            <ac:spMk id="2" creationId="{B99AAE94-6E20-490A-99D0-ED183B34E7EF}"/>
          </ac:spMkLst>
        </pc:spChg>
        <pc:spChg chg="add mod">
          <ac:chgData name="Novák Petr" userId="6eeeeff6-db20-45cb-b0a3-76493f2d001e" providerId="ADAL" clId="{BE5A11CF-27C3-4945-99FA-299D1CED5EFB}" dt="2025-09-26T08:23:29.300" v="443" actId="1076"/>
          <ac:spMkLst>
            <pc:docMk/>
            <pc:sldMk cId="0" sldId="258"/>
            <ac:spMk id="9" creationId="{8ED6F9DB-C3CF-51DF-0E46-3E7562B93E83}"/>
          </ac:spMkLst>
        </pc:spChg>
        <pc:spChg chg="mod">
          <ac:chgData name="Novák Petr" userId="6eeeeff6-db20-45cb-b0a3-76493f2d001e" providerId="ADAL" clId="{BE5A11CF-27C3-4945-99FA-299D1CED5EFB}" dt="2025-09-26T08:21:32.615" v="422"/>
          <ac:spMkLst>
            <pc:docMk/>
            <pc:sldMk cId="0" sldId="258"/>
            <ac:spMk id="155" creationId="{00000000-0000-0000-0000-000000000000}"/>
          </ac:spMkLst>
        </pc:spChg>
        <pc:picChg chg="add mod">
          <ac:chgData name="Novák Petr" userId="6eeeeff6-db20-45cb-b0a3-76493f2d001e" providerId="ADAL" clId="{BE5A11CF-27C3-4945-99FA-299D1CED5EFB}" dt="2025-09-26T08:23:13.918" v="437" actId="1035"/>
          <ac:picMkLst>
            <pc:docMk/>
            <pc:sldMk cId="0" sldId="258"/>
            <ac:picMk id="8" creationId="{1BFFD0DF-8278-12FB-C4BE-15186103042C}"/>
          </ac:picMkLst>
        </pc:picChg>
      </pc:sldChg>
      <pc:sldChg chg="modSp mod">
        <pc:chgData name="Novák Petr" userId="6eeeeff6-db20-45cb-b0a3-76493f2d001e" providerId="ADAL" clId="{BE5A11CF-27C3-4945-99FA-299D1CED5EFB}" dt="2025-09-26T07:58:58.761" v="363" actId="20577"/>
        <pc:sldMkLst>
          <pc:docMk/>
          <pc:sldMk cId="0" sldId="262"/>
        </pc:sldMkLst>
        <pc:spChg chg="mod">
          <ac:chgData name="Novák Petr" userId="6eeeeff6-db20-45cb-b0a3-76493f2d001e" providerId="ADAL" clId="{BE5A11CF-27C3-4945-99FA-299D1CED5EFB}" dt="2025-09-26T07:58:58.761" v="363" actId="20577"/>
          <ac:spMkLst>
            <pc:docMk/>
            <pc:sldMk cId="0" sldId="262"/>
            <ac:spMk id="37" creationId="{00000000-0000-0000-0000-000000000000}"/>
          </ac:spMkLst>
        </pc:spChg>
      </pc:sldChg>
      <pc:sldChg chg="modSp mod">
        <pc:chgData name="Novák Petr" userId="6eeeeff6-db20-45cb-b0a3-76493f2d001e" providerId="ADAL" clId="{BE5A11CF-27C3-4945-99FA-299D1CED5EFB}" dt="2025-09-26T08:19:49.821" v="410" actId="14100"/>
        <pc:sldMkLst>
          <pc:docMk/>
          <pc:sldMk cId="0" sldId="264"/>
        </pc:sldMkLst>
        <pc:spChg chg="mod">
          <ac:chgData name="Novák Petr" userId="6eeeeff6-db20-45cb-b0a3-76493f2d001e" providerId="ADAL" clId="{BE5A11CF-27C3-4945-99FA-299D1CED5EFB}" dt="2025-09-26T08:19:49.821" v="410" actId="14100"/>
          <ac:spMkLst>
            <pc:docMk/>
            <pc:sldMk cId="0" sldId="264"/>
            <ac:spMk id="19" creationId="{00000000-0000-0000-0000-000000000000}"/>
          </ac:spMkLst>
        </pc:spChg>
      </pc:sldChg>
      <pc:sldChg chg="addSp delSp modSp mod ord">
        <pc:chgData name="Novák Petr" userId="6eeeeff6-db20-45cb-b0a3-76493f2d001e" providerId="ADAL" clId="{BE5A11CF-27C3-4945-99FA-299D1CED5EFB}" dt="2025-09-26T08:33:21.118" v="546" actId="122"/>
        <pc:sldMkLst>
          <pc:docMk/>
          <pc:sldMk cId="0" sldId="267"/>
        </pc:sldMkLst>
        <pc:spChg chg="add mod ord">
          <ac:chgData name="Novák Petr" userId="6eeeeff6-db20-45cb-b0a3-76493f2d001e" providerId="ADAL" clId="{BE5A11CF-27C3-4945-99FA-299D1CED5EFB}" dt="2025-09-25T10:47:50.173" v="264" actId="1038"/>
          <ac:spMkLst>
            <pc:docMk/>
            <pc:sldMk cId="0" sldId="267"/>
            <ac:spMk id="12" creationId="{4A91706D-67AA-6919-388A-7724AD3D10C4}"/>
          </ac:spMkLst>
        </pc:spChg>
        <pc:spChg chg="mod">
          <ac:chgData name="Novák Petr" userId="6eeeeff6-db20-45cb-b0a3-76493f2d001e" providerId="ADAL" clId="{BE5A11CF-27C3-4945-99FA-299D1CED5EFB}" dt="2025-09-25T10:47:32.267" v="255" actId="113"/>
          <ac:spMkLst>
            <pc:docMk/>
            <pc:sldMk cId="0" sldId="267"/>
            <ac:spMk id="21" creationId="{00000000-0000-0000-0000-000000000000}"/>
          </ac:spMkLst>
        </pc:spChg>
        <pc:spChg chg="add mod">
          <ac:chgData name="Novák Petr" userId="6eeeeff6-db20-45cb-b0a3-76493f2d001e" providerId="ADAL" clId="{BE5A11CF-27C3-4945-99FA-299D1CED5EFB}" dt="2025-09-26T08:32:29.637" v="509" actId="6549"/>
          <ac:spMkLst>
            <pc:docMk/>
            <pc:sldMk cId="0" sldId="267"/>
            <ac:spMk id="28" creationId="{6FCE4E71-9187-CBDD-5375-B4EF4BC07684}"/>
          </ac:spMkLst>
        </pc:spChg>
        <pc:spChg chg="add mod">
          <ac:chgData name="Novák Petr" userId="6eeeeff6-db20-45cb-b0a3-76493f2d001e" providerId="ADAL" clId="{BE5A11CF-27C3-4945-99FA-299D1CED5EFB}" dt="2025-09-26T08:32:55.489" v="526" actId="1076"/>
          <ac:spMkLst>
            <pc:docMk/>
            <pc:sldMk cId="0" sldId="267"/>
            <ac:spMk id="29" creationId="{C5EA9A43-1BE3-04F1-3392-C5404F3CFE36}"/>
          </ac:spMkLst>
        </pc:spChg>
        <pc:spChg chg="add mod">
          <ac:chgData name="Novák Petr" userId="6eeeeff6-db20-45cb-b0a3-76493f2d001e" providerId="ADAL" clId="{BE5A11CF-27C3-4945-99FA-299D1CED5EFB}" dt="2025-09-26T08:33:21.118" v="546" actId="122"/>
          <ac:spMkLst>
            <pc:docMk/>
            <pc:sldMk cId="0" sldId="267"/>
            <ac:spMk id="30" creationId="{6741BED6-5A5E-9D72-2437-B4ECB1C1BF23}"/>
          </ac:spMkLst>
        </pc:spChg>
        <pc:spChg chg="mod">
          <ac:chgData name="Novák Petr" userId="6eeeeff6-db20-45cb-b0a3-76493f2d001e" providerId="ADAL" clId="{BE5A11CF-27C3-4945-99FA-299D1CED5EFB}" dt="2025-09-25T10:47:55.740" v="265" actId="1076"/>
          <ac:spMkLst>
            <pc:docMk/>
            <pc:sldMk cId="0" sldId="267"/>
            <ac:spMk id="79" creationId="{00000000-0000-0000-0000-000000000000}"/>
          </ac:spMkLst>
        </pc:spChg>
        <pc:picChg chg="add mod">
          <ac:chgData name="Novák Petr" userId="6eeeeff6-db20-45cb-b0a3-76493f2d001e" providerId="ADAL" clId="{BE5A11CF-27C3-4945-99FA-299D1CED5EFB}" dt="2025-09-25T10:47:29.540" v="254" actId="1076"/>
          <ac:picMkLst>
            <pc:docMk/>
            <pc:sldMk cId="0" sldId="267"/>
            <ac:picMk id="3" creationId="{109A9824-809D-0626-5062-3F28B2F55C12}"/>
          </ac:picMkLst>
        </pc:picChg>
        <pc:picChg chg="add mod modCrop">
          <ac:chgData name="Novák Petr" userId="6eeeeff6-db20-45cb-b0a3-76493f2d001e" providerId="ADAL" clId="{BE5A11CF-27C3-4945-99FA-299D1CED5EFB}" dt="2025-09-25T10:47:50.173" v="264" actId="1038"/>
          <ac:picMkLst>
            <pc:docMk/>
            <pc:sldMk cId="0" sldId="267"/>
            <ac:picMk id="14" creationId="{0CEA5B8A-B628-BD7D-826C-360FEA4EF0AB}"/>
          </ac:picMkLst>
        </pc:picChg>
        <pc:picChg chg="add mod">
          <ac:chgData name="Novák Petr" userId="6eeeeff6-db20-45cb-b0a3-76493f2d001e" providerId="ADAL" clId="{BE5A11CF-27C3-4945-99FA-299D1CED5EFB}" dt="2025-09-25T10:47:50.173" v="264" actId="1038"/>
          <ac:picMkLst>
            <pc:docMk/>
            <pc:sldMk cId="0" sldId="267"/>
            <ac:picMk id="27" creationId="{66FF7738-E3F5-B44D-BF93-6CF4B74B5282}"/>
          </ac:picMkLst>
        </pc:picChg>
      </pc:sldChg>
      <pc:sldChg chg="modSp mod">
        <pc:chgData name="Novák Petr" userId="6eeeeff6-db20-45cb-b0a3-76493f2d001e" providerId="ADAL" clId="{BE5A11CF-27C3-4945-99FA-299D1CED5EFB}" dt="2025-09-26T12:04:56.867" v="669" actId="14100"/>
        <pc:sldMkLst>
          <pc:docMk/>
          <pc:sldMk cId="0" sldId="271"/>
        </pc:sldMkLst>
        <pc:spChg chg="mod">
          <ac:chgData name="Novák Petr" userId="6eeeeff6-db20-45cb-b0a3-76493f2d001e" providerId="ADAL" clId="{BE5A11CF-27C3-4945-99FA-299D1CED5EFB}" dt="2025-09-26T12:04:56.867" v="669" actId="14100"/>
          <ac:spMkLst>
            <pc:docMk/>
            <pc:sldMk cId="0" sldId="271"/>
            <ac:spMk id="3" creationId="{00000000-0000-0000-0000-000000000000}"/>
          </ac:spMkLst>
        </pc:spChg>
      </pc:sldChg>
      <pc:sldChg chg="modSp mod">
        <pc:chgData name="Novák Petr" userId="6eeeeff6-db20-45cb-b0a3-76493f2d001e" providerId="ADAL" clId="{BE5A11CF-27C3-4945-99FA-299D1CED5EFB}" dt="2025-09-25T11:56:54.637" v="283" actId="20577"/>
        <pc:sldMkLst>
          <pc:docMk/>
          <pc:sldMk cId="0" sldId="1552"/>
        </pc:sldMkLst>
        <pc:spChg chg="mod">
          <ac:chgData name="Novák Petr" userId="6eeeeff6-db20-45cb-b0a3-76493f2d001e" providerId="ADAL" clId="{BE5A11CF-27C3-4945-99FA-299D1CED5EFB}" dt="2025-09-25T11:56:54.637" v="283" actId="20577"/>
          <ac:spMkLst>
            <pc:docMk/>
            <pc:sldMk cId="0" sldId="1552"/>
            <ac:spMk id="3" creationId="{00000000-0000-0000-0000-000000000000}"/>
          </ac:spMkLst>
        </pc:spChg>
      </pc:sldChg>
      <pc:sldChg chg="mod modShow">
        <pc:chgData name="Novák Petr" userId="6eeeeff6-db20-45cb-b0a3-76493f2d001e" providerId="ADAL" clId="{BE5A11CF-27C3-4945-99FA-299D1CED5EFB}" dt="2025-09-25T10:00:48.965" v="125" actId="729"/>
        <pc:sldMkLst>
          <pc:docMk/>
          <pc:sldMk cId="1544862362" sldId="1555"/>
        </pc:sldMkLst>
      </pc:sldChg>
      <pc:sldChg chg="addSp delSp modSp add mod ord">
        <pc:chgData name="Novák Petr" userId="6eeeeff6-db20-45cb-b0a3-76493f2d001e" providerId="ADAL" clId="{BE5A11CF-27C3-4945-99FA-299D1CED5EFB}" dt="2025-09-29T13:07:59.288" v="682"/>
        <pc:sldMkLst>
          <pc:docMk/>
          <pc:sldMk cId="3622013838" sldId="1561"/>
        </pc:sldMkLst>
        <pc:spChg chg="mod">
          <ac:chgData name="Novák Petr" userId="6eeeeff6-db20-45cb-b0a3-76493f2d001e" providerId="ADAL" clId="{BE5A11CF-27C3-4945-99FA-299D1CED5EFB}" dt="2025-09-25T10:00:18.755" v="121" actId="20577"/>
          <ac:spMkLst>
            <pc:docMk/>
            <pc:sldMk cId="3622013838" sldId="1561"/>
            <ac:spMk id="56" creationId="{0DED2036-898D-C9BA-862C-F78B468278A1}"/>
          </ac:spMkLst>
        </pc:spChg>
        <pc:picChg chg="add mod modCrop">
          <ac:chgData name="Novák Petr" userId="6eeeeff6-db20-45cb-b0a3-76493f2d001e" providerId="ADAL" clId="{BE5A11CF-27C3-4945-99FA-299D1CED5EFB}" dt="2025-09-26T08:45:46.704" v="547" actId="1036"/>
          <ac:picMkLst>
            <pc:docMk/>
            <pc:sldMk cId="3622013838" sldId="1561"/>
            <ac:picMk id="3" creationId="{AF8C9083-1F51-5DF6-636C-2462D260D274}"/>
          </ac:picMkLst>
        </pc:picChg>
      </pc:sldChg>
      <pc:sldChg chg="addSp delSp modSp add del mod">
        <pc:chgData name="Novák Petr" userId="6eeeeff6-db20-45cb-b0a3-76493f2d001e" providerId="ADAL" clId="{BE5A11CF-27C3-4945-99FA-299D1CED5EFB}" dt="2025-09-26T12:03:12.166" v="591" actId="47"/>
        <pc:sldMkLst>
          <pc:docMk/>
          <pc:sldMk cId="831720470" sldId="1562"/>
        </pc:sldMkLst>
      </pc:sldChg>
      <pc:sldChg chg="addSp modSp add mod">
        <pc:chgData name="Novák Petr" userId="6eeeeff6-db20-45cb-b0a3-76493f2d001e" providerId="ADAL" clId="{BE5A11CF-27C3-4945-99FA-299D1CED5EFB}" dt="2025-09-26T12:00:26.413" v="552" actId="1076"/>
        <pc:sldMkLst>
          <pc:docMk/>
          <pc:sldMk cId="2121931850" sldId="1563"/>
        </pc:sldMkLst>
        <pc:picChg chg="add mod">
          <ac:chgData name="Novák Petr" userId="6eeeeff6-db20-45cb-b0a3-76493f2d001e" providerId="ADAL" clId="{BE5A11CF-27C3-4945-99FA-299D1CED5EFB}" dt="2025-09-26T12:00:26.413" v="552" actId="1076"/>
          <ac:picMkLst>
            <pc:docMk/>
            <pc:sldMk cId="2121931850" sldId="1563"/>
            <ac:picMk id="6" creationId="{F318ACDE-9D1F-8C4E-87D4-0FE4FA8E97F3}"/>
          </ac:picMkLst>
        </pc:picChg>
        <pc:picChg chg="mod">
          <ac:chgData name="Novák Petr" userId="6eeeeff6-db20-45cb-b0a3-76493f2d001e" providerId="ADAL" clId="{BE5A11CF-27C3-4945-99FA-299D1CED5EFB}" dt="2025-09-26T11:58:33.762" v="550" actId="1076"/>
          <ac:picMkLst>
            <pc:docMk/>
            <pc:sldMk cId="2121931850" sldId="1563"/>
            <ac:picMk id="14" creationId="{6F000636-CD50-C1D4-53E9-1BC80F4AA027}"/>
          </ac:picMkLst>
        </pc:picChg>
      </pc:sldChg>
      <pc:sldChg chg="addSp modSp add mod">
        <pc:chgData name="Novák Petr" userId="6eeeeff6-db20-45cb-b0a3-76493f2d001e" providerId="ADAL" clId="{BE5A11CF-27C3-4945-99FA-299D1CED5EFB}" dt="2025-09-26T12:00:33.132" v="554" actId="1076"/>
        <pc:sldMkLst>
          <pc:docMk/>
          <pc:sldMk cId="2687321607" sldId="1564"/>
        </pc:sldMkLst>
        <pc:picChg chg="add mod">
          <ac:chgData name="Novák Petr" userId="6eeeeff6-db20-45cb-b0a3-76493f2d001e" providerId="ADAL" clId="{BE5A11CF-27C3-4945-99FA-299D1CED5EFB}" dt="2025-09-26T12:00:33.132" v="554" actId="1076"/>
          <ac:picMkLst>
            <pc:docMk/>
            <pc:sldMk cId="2687321607" sldId="1564"/>
            <ac:picMk id="4" creationId="{367333AF-BCBA-6C86-EFA7-F541848D5329}"/>
          </ac:picMkLst>
        </pc:picChg>
      </pc:sldChg>
      <pc:sldChg chg="addSp modSp add">
        <pc:chgData name="Novák Petr" userId="6eeeeff6-db20-45cb-b0a3-76493f2d001e" providerId="ADAL" clId="{BE5A11CF-27C3-4945-99FA-299D1CED5EFB}" dt="2025-09-26T12:03:19.521" v="592"/>
        <pc:sldMkLst>
          <pc:docMk/>
          <pc:sldMk cId="4256290022" sldId="1565"/>
        </pc:sldMkLst>
        <pc:picChg chg="add mod">
          <ac:chgData name="Novák Petr" userId="6eeeeff6-db20-45cb-b0a3-76493f2d001e" providerId="ADAL" clId="{BE5A11CF-27C3-4945-99FA-299D1CED5EFB}" dt="2025-09-26T12:03:19.521" v="592"/>
          <ac:picMkLst>
            <pc:docMk/>
            <pc:sldMk cId="4256290022" sldId="1565"/>
            <ac:picMk id="2" creationId="{69E70119-646F-3CC1-CDE6-3AAB62F77C2C}"/>
          </ac:picMkLst>
        </pc:picChg>
      </pc:sldChg>
      <pc:sldChg chg="addSp modSp add mod">
        <pc:chgData name="Novák Petr" userId="6eeeeff6-db20-45cb-b0a3-76493f2d001e" providerId="ADAL" clId="{BE5A11CF-27C3-4945-99FA-299D1CED5EFB}" dt="2025-09-26T12:00:40.157" v="556" actId="1076"/>
        <pc:sldMkLst>
          <pc:docMk/>
          <pc:sldMk cId="3008861269" sldId="1566"/>
        </pc:sldMkLst>
        <pc:picChg chg="add mod">
          <ac:chgData name="Novák Petr" userId="6eeeeff6-db20-45cb-b0a3-76493f2d001e" providerId="ADAL" clId="{BE5A11CF-27C3-4945-99FA-299D1CED5EFB}" dt="2025-09-26T12:00:40.157" v="556" actId="1076"/>
          <ac:picMkLst>
            <pc:docMk/>
            <pc:sldMk cId="3008861269" sldId="1566"/>
            <ac:picMk id="3" creationId="{1E6E7F89-E509-EF3F-0574-E67DF332784E}"/>
          </ac:picMkLst>
        </pc:picChg>
      </pc:sldChg>
      <pc:sldChg chg="modSp add mod">
        <pc:chgData name="Novák Petr" userId="6eeeeff6-db20-45cb-b0a3-76493f2d001e" providerId="ADAL" clId="{BE5A11CF-27C3-4945-99FA-299D1CED5EFB}" dt="2025-09-26T12:02:05.611" v="590" actId="108"/>
        <pc:sldMkLst>
          <pc:docMk/>
          <pc:sldMk cId="1969800258" sldId="1567"/>
        </pc:sldMkLst>
        <pc:spChg chg="mod">
          <ac:chgData name="Novák Petr" userId="6eeeeff6-db20-45cb-b0a3-76493f2d001e" providerId="ADAL" clId="{BE5A11CF-27C3-4945-99FA-299D1CED5EFB}" dt="2025-09-26T12:01:09.218" v="580" actId="1037"/>
          <ac:spMkLst>
            <pc:docMk/>
            <pc:sldMk cId="1969800258" sldId="1567"/>
            <ac:spMk id="4" creationId="{DE465E9D-7CDD-427A-429F-9953208AEA0E}"/>
          </ac:spMkLst>
        </pc:spChg>
        <pc:spChg chg="mod">
          <ac:chgData name="Novák Petr" userId="6eeeeff6-db20-45cb-b0a3-76493f2d001e" providerId="ADAL" clId="{BE5A11CF-27C3-4945-99FA-299D1CED5EFB}" dt="2025-09-26T12:01:09.218" v="580" actId="1037"/>
          <ac:spMkLst>
            <pc:docMk/>
            <pc:sldMk cId="1969800258" sldId="1567"/>
            <ac:spMk id="5" creationId="{FBF95A32-6D72-A2A1-00B0-E02C21E3B706}"/>
          </ac:spMkLst>
        </pc:spChg>
        <pc:spChg chg="mod">
          <ac:chgData name="Novák Petr" userId="6eeeeff6-db20-45cb-b0a3-76493f2d001e" providerId="ADAL" clId="{BE5A11CF-27C3-4945-99FA-299D1CED5EFB}" dt="2025-09-26T12:02:02.268" v="589" actId="108"/>
          <ac:spMkLst>
            <pc:docMk/>
            <pc:sldMk cId="1969800258" sldId="1567"/>
            <ac:spMk id="62" creationId="{21B0F792-9179-649E-D954-C18D2D8D1CC9}"/>
          </ac:spMkLst>
        </pc:spChg>
        <pc:spChg chg="mod">
          <ac:chgData name="Novák Petr" userId="6eeeeff6-db20-45cb-b0a3-76493f2d001e" providerId="ADAL" clId="{BE5A11CF-27C3-4945-99FA-299D1CED5EFB}" dt="2025-09-26T12:01:45.516" v="582" actId="108"/>
          <ac:spMkLst>
            <pc:docMk/>
            <pc:sldMk cId="1969800258" sldId="1567"/>
            <ac:spMk id="69" creationId="{84560AD2-67E8-CFBA-0C69-94618B8AF54A}"/>
          </ac:spMkLst>
        </pc:spChg>
        <pc:spChg chg="mod">
          <ac:chgData name="Novák Petr" userId="6eeeeff6-db20-45cb-b0a3-76493f2d001e" providerId="ADAL" clId="{BE5A11CF-27C3-4945-99FA-299D1CED5EFB}" dt="2025-09-26T12:01:06.113" v="578" actId="1037"/>
          <ac:spMkLst>
            <pc:docMk/>
            <pc:sldMk cId="1969800258" sldId="1567"/>
            <ac:spMk id="111" creationId="{8FD9675C-AB02-96BE-8507-9233906360CC}"/>
          </ac:spMkLst>
        </pc:spChg>
        <pc:spChg chg="mod">
          <ac:chgData name="Novák Petr" userId="6eeeeff6-db20-45cb-b0a3-76493f2d001e" providerId="ADAL" clId="{BE5A11CF-27C3-4945-99FA-299D1CED5EFB}" dt="2025-09-26T12:02:05.611" v="590" actId="108"/>
          <ac:spMkLst>
            <pc:docMk/>
            <pc:sldMk cId="1969800258" sldId="1567"/>
            <ac:spMk id="112" creationId="{E638F126-EBCC-74D1-4E10-CE91ABF59BD7}"/>
          </ac:spMkLst>
        </pc:spChg>
        <pc:spChg chg="mod">
          <ac:chgData name="Novák Petr" userId="6eeeeff6-db20-45cb-b0a3-76493f2d001e" providerId="ADAL" clId="{BE5A11CF-27C3-4945-99FA-299D1CED5EFB}" dt="2025-09-26T12:01:41.134" v="581" actId="108"/>
          <ac:spMkLst>
            <pc:docMk/>
            <pc:sldMk cId="1969800258" sldId="1567"/>
            <ac:spMk id="145" creationId="{0766F4CD-0A8A-B216-FF23-0CBF852006A8}"/>
          </ac:spMkLst>
        </pc:spChg>
        <pc:grpChg chg="mod">
          <ac:chgData name="Novák Petr" userId="6eeeeff6-db20-45cb-b0a3-76493f2d001e" providerId="ADAL" clId="{BE5A11CF-27C3-4945-99FA-299D1CED5EFB}" dt="2025-09-26T12:01:48.411" v="584" actId="1076"/>
          <ac:grpSpMkLst>
            <pc:docMk/>
            <pc:sldMk cId="1969800258" sldId="1567"/>
            <ac:grpSpMk id="141" creationId="{13824099-03DC-4937-3C1D-5CB560FD98C0}"/>
          </ac:grpSpMkLst>
        </pc:grpChg>
      </pc:sldChg>
      <pc:sldChg chg="add del setBg">
        <pc:chgData name="Novák Petr" userId="6eeeeff6-db20-45cb-b0a3-76493f2d001e" providerId="ADAL" clId="{BE5A11CF-27C3-4945-99FA-299D1CED5EFB}" dt="2025-09-26T12:03:50.705" v="594"/>
        <pc:sldMkLst>
          <pc:docMk/>
          <pc:sldMk cId="1148424360" sldId="1568"/>
        </pc:sldMkLst>
      </pc:sldChg>
      <pc:sldChg chg="addSp delSp modSp add mod">
        <pc:chgData name="Novák Petr" userId="6eeeeff6-db20-45cb-b0a3-76493f2d001e" providerId="ADAL" clId="{BE5A11CF-27C3-4945-99FA-299D1CED5EFB}" dt="2025-09-26T12:06:16.575" v="680" actId="1076"/>
        <pc:sldMkLst>
          <pc:docMk/>
          <pc:sldMk cId="2474538601" sldId="1568"/>
        </pc:sldMkLst>
        <pc:spChg chg="mod">
          <ac:chgData name="Novák Petr" userId="6eeeeff6-db20-45cb-b0a3-76493f2d001e" providerId="ADAL" clId="{BE5A11CF-27C3-4945-99FA-299D1CED5EFB}" dt="2025-09-26T12:04:50.507" v="668" actId="14100"/>
          <ac:spMkLst>
            <pc:docMk/>
            <pc:sldMk cId="2474538601" sldId="1568"/>
            <ac:spMk id="3" creationId="{CB1394EE-749E-EC48-EF51-782B8C3E22AD}"/>
          </ac:spMkLst>
        </pc:spChg>
        <pc:spChg chg="mod">
          <ac:chgData name="Novák Petr" userId="6eeeeff6-db20-45cb-b0a3-76493f2d001e" providerId="ADAL" clId="{BE5A11CF-27C3-4945-99FA-299D1CED5EFB}" dt="2025-09-26T12:05:06.915" v="670" actId="1076"/>
          <ac:spMkLst>
            <pc:docMk/>
            <pc:sldMk cId="2474538601" sldId="1568"/>
            <ac:spMk id="5" creationId="{82A6B07F-A421-7032-1921-9FF25A115E5D}"/>
          </ac:spMkLst>
        </pc:spChg>
        <pc:picChg chg="add mod">
          <ac:chgData name="Novák Petr" userId="6eeeeff6-db20-45cb-b0a3-76493f2d001e" providerId="ADAL" clId="{BE5A11CF-27C3-4945-99FA-299D1CED5EFB}" dt="2025-09-26T12:05:37.100" v="672" actId="1076"/>
          <ac:picMkLst>
            <pc:docMk/>
            <pc:sldMk cId="2474538601" sldId="1568"/>
            <ac:picMk id="7" creationId="{1890619C-ABE2-FEC1-3F6F-E6C67BC7F751}"/>
          </ac:picMkLst>
        </pc:picChg>
        <pc:picChg chg="add mod">
          <ac:chgData name="Novák Petr" userId="6eeeeff6-db20-45cb-b0a3-76493f2d001e" providerId="ADAL" clId="{BE5A11CF-27C3-4945-99FA-299D1CED5EFB}" dt="2025-09-26T12:05:54.344" v="674" actId="1076"/>
          <ac:picMkLst>
            <pc:docMk/>
            <pc:sldMk cId="2474538601" sldId="1568"/>
            <ac:picMk id="8" creationId="{F22D34C4-AF56-5859-52E8-D991BBEDAA7D}"/>
          </ac:picMkLst>
        </pc:picChg>
        <pc:picChg chg="add mod">
          <ac:chgData name="Novák Petr" userId="6eeeeff6-db20-45cb-b0a3-76493f2d001e" providerId="ADAL" clId="{BE5A11CF-27C3-4945-99FA-299D1CED5EFB}" dt="2025-09-26T12:06:00.692" v="676" actId="1076"/>
          <ac:picMkLst>
            <pc:docMk/>
            <pc:sldMk cId="2474538601" sldId="1568"/>
            <ac:picMk id="9" creationId="{B45F98A5-533D-D000-8A04-FEA3F98DFAF5}"/>
          </ac:picMkLst>
        </pc:picChg>
        <pc:picChg chg="add mod">
          <ac:chgData name="Novák Petr" userId="6eeeeff6-db20-45cb-b0a3-76493f2d001e" providerId="ADAL" clId="{BE5A11CF-27C3-4945-99FA-299D1CED5EFB}" dt="2025-09-26T12:06:09.084" v="678" actId="1076"/>
          <ac:picMkLst>
            <pc:docMk/>
            <pc:sldMk cId="2474538601" sldId="1568"/>
            <ac:picMk id="10" creationId="{FD5AE1BD-D2D8-5DC4-C227-D7AFE32DB217}"/>
          </ac:picMkLst>
        </pc:picChg>
        <pc:picChg chg="add mod">
          <ac:chgData name="Novák Petr" userId="6eeeeff6-db20-45cb-b0a3-76493f2d001e" providerId="ADAL" clId="{BE5A11CF-27C3-4945-99FA-299D1CED5EFB}" dt="2025-09-26T12:06:16.575" v="680" actId="1076"/>
          <ac:picMkLst>
            <pc:docMk/>
            <pc:sldMk cId="2474538601" sldId="1568"/>
            <ac:picMk id="11" creationId="{FAB8E963-F7F9-D6F0-52A2-6D62C1663B1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46588" cy="288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811838" y="0"/>
            <a:ext cx="4448175" cy="288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5B371-F5B8-45EC-A4D4-4176D0EBA8CE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98838" y="720725"/>
            <a:ext cx="3463925" cy="1946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5525" y="2774950"/>
            <a:ext cx="8210550" cy="2270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5476875"/>
            <a:ext cx="4446588" cy="288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811838" y="5476875"/>
            <a:ext cx="4448175" cy="288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C4CAE-D975-4A31-B86E-7ADA8EB81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49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C4CAE-D975-4A31-B86E-7ADA8EB8131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39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C4CAE-D975-4A31-B86E-7ADA8EB8131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699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88F7E-5504-59F7-6B13-8B7418CE9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B9F9D3F-4004-12BF-4813-D1F9802CB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3F6024B-1F52-BD02-ED18-F30A3BEB4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BA7B03-6CDB-B0C4-251A-4D2FBA6D79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C4CAE-D975-4A31-B86E-7ADA8EB8131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061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C4CAE-D975-4A31-B86E-7ADA8EB8131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086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9620" y="1787398"/>
            <a:ext cx="8722360" cy="12108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39240" y="3228848"/>
            <a:ext cx="7183120" cy="1441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567060" cy="5765800"/>
          </a:xfrm>
          <a:custGeom>
            <a:avLst/>
            <a:gdLst/>
            <a:ahLst/>
            <a:cxnLst/>
            <a:rect l="l" t="t" r="r" b="b"/>
            <a:pathLst>
              <a:path w="673735" h="6858000">
                <a:moveTo>
                  <a:pt x="673608" y="0"/>
                </a:moveTo>
                <a:lnTo>
                  <a:pt x="0" y="0"/>
                </a:lnTo>
                <a:lnTo>
                  <a:pt x="0" y="6858000"/>
                </a:lnTo>
                <a:lnTo>
                  <a:pt x="673608" y="6858000"/>
                </a:lnTo>
                <a:lnTo>
                  <a:pt x="673608" y="0"/>
                </a:lnTo>
                <a:close/>
              </a:path>
            </a:pathLst>
          </a:custGeom>
          <a:solidFill>
            <a:srgbClr val="C59409"/>
          </a:solidFill>
        </p:spPr>
        <p:txBody>
          <a:bodyPr wrap="square" lIns="0" tIns="0" rIns="0" bIns="0" rtlCol="0"/>
          <a:lstStyle/>
          <a:p>
            <a:endParaRPr sz="1513"/>
          </a:p>
        </p:txBody>
      </p:sp>
      <p:sp>
        <p:nvSpPr>
          <p:cNvPr id="17" name="bg object 17"/>
          <p:cNvSpPr/>
          <p:nvPr/>
        </p:nvSpPr>
        <p:spPr>
          <a:xfrm>
            <a:off x="183426" y="234476"/>
            <a:ext cx="200422" cy="912384"/>
          </a:xfrm>
          <a:custGeom>
            <a:avLst/>
            <a:gdLst/>
            <a:ahLst/>
            <a:cxnLst/>
            <a:rect l="l" t="t" r="r" b="b"/>
            <a:pathLst>
              <a:path w="238125" h="1085215">
                <a:moveTo>
                  <a:pt x="469" y="1007363"/>
                </a:moveTo>
                <a:lnTo>
                  <a:pt x="469" y="1021079"/>
                </a:lnTo>
                <a:lnTo>
                  <a:pt x="0" y="1085087"/>
                </a:lnTo>
                <a:lnTo>
                  <a:pt x="237680" y="1085087"/>
                </a:lnTo>
                <a:lnTo>
                  <a:pt x="237680" y="1018412"/>
                </a:lnTo>
                <a:lnTo>
                  <a:pt x="169278" y="1018412"/>
                </a:lnTo>
                <a:lnTo>
                  <a:pt x="469" y="1007363"/>
                </a:lnTo>
                <a:close/>
              </a:path>
              <a:path w="238125" h="1085215">
                <a:moveTo>
                  <a:pt x="469" y="835151"/>
                </a:moveTo>
                <a:lnTo>
                  <a:pt x="528" y="881252"/>
                </a:lnTo>
                <a:lnTo>
                  <a:pt x="279" y="895857"/>
                </a:lnTo>
                <a:lnTo>
                  <a:pt x="101" y="902715"/>
                </a:lnTo>
                <a:lnTo>
                  <a:pt x="2489" y="906525"/>
                </a:lnTo>
                <a:lnTo>
                  <a:pt x="163906" y="1012316"/>
                </a:lnTo>
                <a:lnTo>
                  <a:pt x="165963" y="1013713"/>
                </a:lnTo>
                <a:lnTo>
                  <a:pt x="169976" y="1016507"/>
                </a:lnTo>
                <a:lnTo>
                  <a:pt x="169278" y="1018412"/>
                </a:lnTo>
                <a:lnTo>
                  <a:pt x="237680" y="1018412"/>
                </a:lnTo>
                <a:lnTo>
                  <a:pt x="237680" y="1002918"/>
                </a:lnTo>
                <a:lnTo>
                  <a:pt x="235242" y="1001775"/>
                </a:lnTo>
                <a:lnTo>
                  <a:pt x="232587" y="1000759"/>
                </a:lnTo>
                <a:lnTo>
                  <a:pt x="230377" y="999108"/>
                </a:lnTo>
                <a:lnTo>
                  <a:pt x="5905" y="838453"/>
                </a:lnTo>
                <a:lnTo>
                  <a:pt x="4457" y="837437"/>
                </a:lnTo>
                <a:lnTo>
                  <a:pt x="2844" y="836548"/>
                </a:lnTo>
                <a:lnTo>
                  <a:pt x="469" y="835151"/>
                </a:lnTo>
                <a:close/>
              </a:path>
              <a:path w="238125" h="1085215">
                <a:moveTo>
                  <a:pt x="144284" y="759332"/>
                </a:moveTo>
                <a:lnTo>
                  <a:pt x="143687" y="761237"/>
                </a:lnTo>
                <a:lnTo>
                  <a:pt x="143154" y="762126"/>
                </a:lnTo>
                <a:lnTo>
                  <a:pt x="143179" y="869060"/>
                </a:lnTo>
                <a:lnTo>
                  <a:pt x="144729" y="871727"/>
                </a:lnTo>
                <a:lnTo>
                  <a:pt x="146189" y="872235"/>
                </a:lnTo>
                <a:lnTo>
                  <a:pt x="152680" y="874627"/>
                </a:lnTo>
                <a:lnTo>
                  <a:pt x="159223" y="876887"/>
                </a:lnTo>
                <a:lnTo>
                  <a:pt x="172389" y="881252"/>
                </a:lnTo>
                <a:lnTo>
                  <a:pt x="172885" y="879855"/>
                </a:lnTo>
                <a:lnTo>
                  <a:pt x="173329" y="879220"/>
                </a:lnTo>
                <a:lnTo>
                  <a:pt x="173354" y="771905"/>
                </a:lnTo>
                <a:lnTo>
                  <a:pt x="172339" y="769238"/>
                </a:lnTo>
                <a:lnTo>
                  <a:pt x="171157" y="768730"/>
                </a:lnTo>
                <a:lnTo>
                  <a:pt x="164528" y="766316"/>
                </a:lnTo>
                <a:lnTo>
                  <a:pt x="144284" y="759332"/>
                </a:lnTo>
                <a:close/>
              </a:path>
              <a:path w="238125" h="1085215">
                <a:moveTo>
                  <a:pt x="66268" y="514603"/>
                </a:moveTo>
                <a:lnTo>
                  <a:pt x="66370" y="707389"/>
                </a:lnTo>
                <a:lnTo>
                  <a:pt x="97307" y="721994"/>
                </a:lnTo>
                <a:lnTo>
                  <a:pt x="97307" y="643254"/>
                </a:lnTo>
                <a:lnTo>
                  <a:pt x="215290" y="643254"/>
                </a:lnTo>
                <a:lnTo>
                  <a:pt x="97713" y="603630"/>
                </a:lnTo>
                <a:lnTo>
                  <a:pt x="96786" y="601217"/>
                </a:lnTo>
                <a:lnTo>
                  <a:pt x="96920" y="581024"/>
                </a:lnTo>
                <a:lnTo>
                  <a:pt x="96908" y="547623"/>
                </a:lnTo>
                <a:lnTo>
                  <a:pt x="96761" y="528827"/>
                </a:lnTo>
                <a:lnTo>
                  <a:pt x="95605" y="524890"/>
                </a:lnTo>
                <a:lnTo>
                  <a:pt x="87358" y="521712"/>
                </a:lnTo>
                <a:lnTo>
                  <a:pt x="80583" y="519334"/>
                </a:lnTo>
                <a:lnTo>
                  <a:pt x="66268" y="514603"/>
                </a:lnTo>
                <a:close/>
              </a:path>
              <a:path w="238125" h="1085215">
                <a:moveTo>
                  <a:pt x="215290" y="643254"/>
                </a:moveTo>
                <a:lnTo>
                  <a:pt x="97307" y="643254"/>
                </a:lnTo>
                <a:lnTo>
                  <a:pt x="237718" y="690371"/>
                </a:lnTo>
                <a:lnTo>
                  <a:pt x="237718" y="649985"/>
                </a:lnTo>
                <a:lnTo>
                  <a:pt x="236118" y="649731"/>
                </a:lnTo>
                <a:lnTo>
                  <a:pt x="234441" y="649731"/>
                </a:lnTo>
                <a:lnTo>
                  <a:pt x="215290" y="643254"/>
                </a:lnTo>
                <a:close/>
              </a:path>
              <a:path w="238125" h="1085215">
                <a:moveTo>
                  <a:pt x="88252" y="270763"/>
                </a:moveTo>
                <a:lnTo>
                  <a:pt x="85471" y="270890"/>
                </a:lnTo>
                <a:lnTo>
                  <a:pt x="77139" y="271398"/>
                </a:lnTo>
                <a:lnTo>
                  <a:pt x="71208" y="276478"/>
                </a:lnTo>
                <a:lnTo>
                  <a:pt x="68529" y="285368"/>
                </a:lnTo>
                <a:lnTo>
                  <a:pt x="67348" y="289178"/>
                </a:lnTo>
                <a:lnTo>
                  <a:pt x="66446" y="293369"/>
                </a:lnTo>
                <a:lnTo>
                  <a:pt x="66346" y="396493"/>
                </a:lnTo>
                <a:lnTo>
                  <a:pt x="66471" y="414019"/>
                </a:lnTo>
                <a:lnTo>
                  <a:pt x="85545" y="452899"/>
                </a:lnTo>
                <a:lnTo>
                  <a:pt x="181756" y="487711"/>
                </a:lnTo>
                <a:lnTo>
                  <a:pt x="221345" y="498550"/>
                </a:lnTo>
                <a:lnTo>
                  <a:pt x="228644" y="496284"/>
                </a:lnTo>
                <a:lnTo>
                  <a:pt x="233486" y="490255"/>
                </a:lnTo>
                <a:lnTo>
                  <a:pt x="236118" y="480440"/>
                </a:lnTo>
                <a:lnTo>
                  <a:pt x="236397" y="478281"/>
                </a:lnTo>
                <a:lnTo>
                  <a:pt x="237159" y="476376"/>
                </a:lnTo>
                <a:lnTo>
                  <a:pt x="237705" y="474217"/>
                </a:lnTo>
                <a:lnTo>
                  <a:pt x="237744" y="456691"/>
                </a:lnTo>
                <a:lnTo>
                  <a:pt x="206070" y="456691"/>
                </a:lnTo>
                <a:lnTo>
                  <a:pt x="203314" y="455929"/>
                </a:lnTo>
                <a:lnTo>
                  <a:pt x="201256" y="455548"/>
                </a:lnTo>
                <a:lnTo>
                  <a:pt x="199263" y="454913"/>
                </a:lnTo>
                <a:lnTo>
                  <a:pt x="98653" y="421004"/>
                </a:lnTo>
                <a:lnTo>
                  <a:pt x="96862" y="418845"/>
                </a:lnTo>
                <a:lnTo>
                  <a:pt x="96989" y="396620"/>
                </a:lnTo>
                <a:lnTo>
                  <a:pt x="97073" y="315975"/>
                </a:lnTo>
                <a:lnTo>
                  <a:pt x="97332" y="314324"/>
                </a:lnTo>
                <a:lnTo>
                  <a:pt x="97574" y="311276"/>
                </a:lnTo>
                <a:lnTo>
                  <a:pt x="126838" y="311276"/>
                </a:lnTo>
                <a:lnTo>
                  <a:pt x="106848" y="275701"/>
                </a:lnTo>
                <a:lnTo>
                  <a:pt x="91300" y="271017"/>
                </a:lnTo>
                <a:lnTo>
                  <a:pt x="88252" y="270763"/>
                </a:lnTo>
                <a:close/>
              </a:path>
              <a:path w="238125" h="1085215">
                <a:moveTo>
                  <a:pt x="179057" y="299592"/>
                </a:moveTo>
                <a:lnTo>
                  <a:pt x="174199" y="316293"/>
                </a:lnTo>
                <a:lnTo>
                  <a:pt x="172367" y="322435"/>
                </a:lnTo>
                <a:lnTo>
                  <a:pt x="170129" y="329437"/>
                </a:lnTo>
                <a:lnTo>
                  <a:pt x="168567" y="334136"/>
                </a:lnTo>
                <a:lnTo>
                  <a:pt x="170116" y="335914"/>
                </a:lnTo>
                <a:lnTo>
                  <a:pt x="174371" y="337184"/>
                </a:lnTo>
                <a:lnTo>
                  <a:pt x="180813" y="339282"/>
                </a:lnTo>
                <a:lnTo>
                  <a:pt x="193655" y="343667"/>
                </a:lnTo>
                <a:lnTo>
                  <a:pt x="205054" y="347217"/>
                </a:lnTo>
                <a:lnTo>
                  <a:pt x="206781" y="349630"/>
                </a:lnTo>
                <a:lnTo>
                  <a:pt x="206694" y="364777"/>
                </a:lnTo>
                <a:lnTo>
                  <a:pt x="206578" y="451992"/>
                </a:lnTo>
                <a:lnTo>
                  <a:pt x="206286" y="454024"/>
                </a:lnTo>
                <a:lnTo>
                  <a:pt x="206070" y="456691"/>
                </a:lnTo>
                <a:lnTo>
                  <a:pt x="237744" y="456691"/>
                </a:lnTo>
                <a:lnTo>
                  <a:pt x="237744" y="353313"/>
                </a:lnTo>
                <a:lnTo>
                  <a:pt x="237159" y="351027"/>
                </a:lnTo>
                <a:lnTo>
                  <a:pt x="236385" y="348741"/>
                </a:lnTo>
                <a:lnTo>
                  <a:pt x="235991" y="346455"/>
                </a:lnTo>
                <a:lnTo>
                  <a:pt x="208543" y="311398"/>
                </a:lnTo>
                <a:lnTo>
                  <a:pt x="198901" y="307355"/>
                </a:lnTo>
                <a:lnTo>
                  <a:pt x="179057" y="299592"/>
                </a:lnTo>
                <a:close/>
              </a:path>
              <a:path w="238125" h="1085215">
                <a:moveTo>
                  <a:pt x="153136" y="357758"/>
                </a:moveTo>
                <a:lnTo>
                  <a:pt x="151282" y="358012"/>
                </a:lnTo>
                <a:lnTo>
                  <a:pt x="149415" y="358139"/>
                </a:lnTo>
                <a:lnTo>
                  <a:pt x="147574" y="359155"/>
                </a:lnTo>
                <a:lnTo>
                  <a:pt x="139941" y="366648"/>
                </a:lnTo>
                <a:lnTo>
                  <a:pt x="128111" y="378630"/>
                </a:lnTo>
                <a:lnTo>
                  <a:pt x="124206" y="382523"/>
                </a:lnTo>
                <a:lnTo>
                  <a:pt x="149669" y="412241"/>
                </a:lnTo>
                <a:lnTo>
                  <a:pt x="153822" y="412114"/>
                </a:lnTo>
                <a:lnTo>
                  <a:pt x="157733" y="408304"/>
                </a:lnTo>
                <a:lnTo>
                  <a:pt x="163664" y="402335"/>
                </a:lnTo>
                <a:lnTo>
                  <a:pt x="169646" y="396493"/>
                </a:lnTo>
                <a:lnTo>
                  <a:pt x="175412" y="390397"/>
                </a:lnTo>
                <a:lnTo>
                  <a:pt x="176771" y="389000"/>
                </a:lnTo>
                <a:lnTo>
                  <a:pt x="177380" y="386841"/>
                </a:lnTo>
                <a:lnTo>
                  <a:pt x="178418" y="384800"/>
                </a:lnTo>
                <a:lnTo>
                  <a:pt x="177546" y="382777"/>
                </a:lnTo>
                <a:lnTo>
                  <a:pt x="177177" y="380745"/>
                </a:lnTo>
                <a:lnTo>
                  <a:pt x="155003" y="358520"/>
                </a:lnTo>
                <a:lnTo>
                  <a:pt x="153136" y="357758"/>
                </a:lnTo>
                <a:close/>
              </a:path>
              <a:path w="238125" h="1085215">
                <a:moveTo>
                  <a:pt x="126838" y="311276"/>
                </a:moveTo>
                <a:lnTo>
                  <a:pt x="97574" y="311276"/>
                </a:lnTo>
                <a:lnTo>
                  <a:pt x="128320" y="321309"/>
                </a:lnTo>
                <a:lnTo>
                  <a:pt x="126838" y="311276"/>
                </a:lnTo>
                <a:close/>
              </a:path>
              <a:path w="238125" h="1085215">
                <a:moveTo>
                  <a:pt x="66243" y="151129"/>
                </a:moveTo>
                <a:lnTo>
                  <a:pt x="66318" y="175513"/>
                </a:lnTo>
                <a:lnTo>
                  <a:pt x="66078" y="182371"/>
                </a:lnTo>
                <a:lnTo>
                  <a:pt x="65760" y="188340"/>
                </a:lnTo>
                <a:lnTo>
                  <a:pt x="67856" y="190880"/>
                </a:lnTo>
                <a:lnTo>
                  <a:pt x="237705" y="248030"/>
                </a:lnTo>
                <a:lnTo>
                  <a:pt x="237705" y="209168"/>
                </a:lnTo>
                <a:lnTo>
                  <a:pt x="162052" y="183387"/>
                </a:lnTo>
                <a:lnTo>
                  <a:pt x="169599" y="175513"/>
                </a:lnTo>
                <a:lnTo>
                  <a:pt x="138658" y="175513"/>
                </a:lnTo>
                <a:lnTo>
                  <a:pt x="66243" y="151129"/>
                </a:lnTo>
                <a:close/>
              </a:path>
              <a:path w="238125" h="1085215">
                <a:moveTo>
                  <a:pt x="67322" y="0"/>
                </a:moveTo>
                <a:lnTo>
                  <a:pt x="66653" y="11628"/>
                </a:lnTo>
                <a:lnTo>
                  <a:pt x="66273" y="23113"/>
                </a:lnTo>
                <a:lnTo>
                  <a:pt x="66195" y="34504"/>
                </a:lnTo>
                <a:lnTo>
                  <a:pt x="66433" y="45847"/>
                </a:lnTo>
                <a:lnTo>
                  <a:pt x="86814" y="87417"/>
                </a:lnTo>
                <a:lnTo>
                  <a:pt x="136156" y="167766"/>
                </a:lnTo>
                <a:lnTo>
                  <a:pt x="137439" y="169798"/>
                </a:lnTo>
                <a:lnTo>
                  <a:pt x="138557" y="171957"/>
                </a:lnTo>
                <a:lnTo>
                  <a:pt x="139763" y="174116"/>
                </a:lnTo>
                <a:lnTo>
                  <a:pt x="138658" y="175513"/>
                </a:lnTo>
                <a:lnTo>
                  <a:pt x="169599" y="175513"/>
                </a:lnTo>
                <a:lnTo>
                  <a:pt x="204539" y="139064"/>
                </a:lnTo>
                <a:lnTo>
                  <a:pt x="147027" y="139064"/>
                </a:lnTo>
                <a:lnTo>
                  <a:pt x="67322" y="0"/>
                </a:lnTo>
                <a:close/>
              </a:path>
              <a:path w="238125" h="1085215">
                <a:moveTo>
                  <a:pt x="237705" y="42036"/>
                </a:moveTo>
                <a:lnTo>
                  <a:pt x="236283" y="43306"/>
                </a:lnTo>
                <a:lnTo>
                  <a:pt x="234708" y="44450"/>
                </a:lnTo>
                <a:lnTo>
                  <a:pt x="233308" y="45847"/>
                </a:lnTo>
                <a:lnTo>
                  <a:pt x="179742" y="103977"/>
                </a:lnTo>
                <a:lnTo>
                  <a:pt x="161874" y="123316"/>
                </a:lnTo>
                <a:lnTo>
                  <a:pt x="157226" y="128396"/>
                </a:lnTo>
                <a:lnTo>
                  <a:pt x="147027" y="139064"/>
                </a:lnTo>
                <a:lnTo>
                  <a:pt x="204539" y="139064"/>
                </a:lnTo>
                <a:lnTo>
                  <a:pt x="233857" y="108584"/>
                </a:lnTo>
                <a:lnTo>
                  <a:pt x="235000" y="107441"/>
                </a:lnTo>
                <a:lnTo>
                  <a:pt x="236423" y="106425"/>
                </a:lnTo>
                <a:lnTo>
                  <a:pt x="237705" y="105409"/>
                </a:lnTo>
                <a:lnTo>
                  <a:pt x="237705" y="42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13"/>
          </a:p>
        </p:txBody>
      </p:sp>
      <p:sp>
        <p:nvSpPr>
          <p:cNvPr id="18" name="bg object 18"/>
          <p:cNvSpPr/>
          <p:nvPr/>
        </p:nvSpPr>
        <p:spPr>
          <a:xfrm>
            <a:off x="937654" y="465108"/>
            <a:ext cx="9324160" cy="5300799"/>
          </a:xfrm>
          <a:custGeom>
            <a:avLst/>
            <a:gdLst/>
            <a:ahLst/>
            <a:cxnLst/>
            <a:rect l="l" t="t" r="r" b="b"/>
            <a:pathLst>
              <a:path w="11078210" h="6304915">
                <a:moveTo>
                  <a:pt x="11077956" y="6304786"/>
                </a:moveTo>
                <a:lnTo>
                  <a:pt x="11077956" y="0"/>
                </a:lnTo>
                <a:lnTo>
                  <a:pt x="0" y="0"/>
                </a:lnTo>
                <a:lnTo>
                  <a:pt x="0" y="6304786"/>
                </a:lnTo>
                <a:lnTo>
                  <a:pt x="11077956" y="6304786"/>
                </a:lnTo>
                <a:close/>
              </a:path>
            </a:pathLst>
          </a:custGeom>
          <a:solidFill>
            <a:srgbClr val="E38312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513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77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2031">
              <a:spcBef>
                <a:spcPts val="50"/>
              </a:spcBef>
            </a:pPr>
            <a:fld id="{81D60167-4931-47E6-BA6A-407CBD079E47}" type="slidenum">
              <a:rPr lang="cs-CZ" spc="181" smtClean="0"/>
              <a:pPr marL="32031">
                <a:spcBef>
                  <a:spcPts val="50"/>
                </a:spcBef>
              </a:pPr>
              <a:t>‹#›</a:t>
            </a:fld>
            <a:endParaRPr lang="cs-CZ" spc="181" dirty="0"/>
          </a:p>
        </p:txBody>
      </p:sp>
    </p:spTree>
    <p:extLst>
      <p:ext uri="{BB962C8B-B14F-4D97-AF65-F5344CB8AC3E}">
        <p14:creationId xmlns:p14="http://schemas.microsoft.com/office/powerpoint/2010/main" val="155695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E8E07-E6AC-46C7-21D9-3315FCC51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700" y="2174731"/>
            <a:ext cx="7696200" cy="776238"/>
          </a:xfrm>
        </p:spPr>
        <p:txBody>
          <a:bodyPr anchor="b"/>
          <a:lstStyle>
            <a:lvl1pPr algn="ctr">
              <a:defRPr sz="504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DCAB13-7A43-80C1-595D-8829D67C3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700" y="3028380"/>
            <a:ext cx="7696200" cy="310534"/>
          </a:xfrm>
        </p:spPr>
        <p:txBody>
          <a:bodyPr/>
          <a:lstStyle>
            <a:lvl1pPr marL="0" indent="0" algn="ctr">
              <a:buNone/>
              <a:defRPr sz="2018"/>
            </a:lvl1pPr>
            <a:lvl2pPr marL="384368" indent="0" algn="ctr">
              <a:buNone/>
              <a:defRPr sz="1681"/>
            </a:lvl2pPr>
            <a:lvl3pPr marL="768736" indent="0" algn="ctr">
              <a:buNone/>
              <a:defRPr sz="1513"/>
            </a:lvl3pPr>
            <a:lvl4pPr marL="1153104" indent="0" algn="ctr">
              <a:buNone/>
              <a:defRPr sz="1345"/>
            </a:lvl4pPr>
            <a:lvl5pPr marL="1537472" indent="0" algn="ctr">
              <a:buNone/>
              <a:defRPr sz="1345"/>
            </a:lvl5pPr>
            <a:lvl6pPr marL="1921840" indent="0" algn="ctr">
              <a:buNone/>
              <a:defRPr sz="1345"/>
            </a:lvl6pPr>
            <a:lvl7pPr marL="2306208" indent="0" algn="ctr">
              <a:buNone/>
              <a:defRPr sz="1345"/>
            </a:lvl7pPr>
            <a:lvl8pPr marL="2690576" indent="0" algn="ctr">
              <a:buNone/>
              <a:defRPr sz="1345"/>
            </a:lvl8pPr>
            <a:lvl9pPr marL="3074944" indent="0" algn="ctr">
              <a:buNone/>
              <a:defRPr sz="134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564566-6052-2187-A92E-91F491BBE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0CED-F1BA-4727-B347-B1A8E28EFFA7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714C56-B61A-666F-8EB4-15BA0F5F5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6160D8-A348-69D9-7D50-C56AF6CA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640" y="5381682"/>
            <a:ext cx="163543" cy="362279"/>
          </a:xfrm>
        </p:spPr>
        <p:txBody>
          <a:bodyPr/>
          <a:lstStyle/>
          <a:p>
            <a:fld id="{E70E7264-DCBD-4B65-8004-2B6A969E42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05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0" i="0">
                <a:solidFill>
                  <a:srgbClr val="231F20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0" i="0">
                <a:solidFill>
                  <a:srgbClr val="231F20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3080" y="1326134"/>
            <a:ext cx="4463796" cy="38054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84724" y="1326134"/>
            <a:ext cx="4463796" cy="38054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0" i="0">
                <a:solidFill>
                  <a:srgbClr val="231F20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9620" y="1787398"/>
            <a:ext cx="87223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39240" y="3228848"/>
            <a:ext cx="718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77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2031">
              <a:spcBef>
                <a:spcPts val="50"/>
              </a:spcBef>
            </a:pPr>
            <a:fld id="{81D60167-4931-47E6-BA6A-407CBD079E47}" type="slidenum">
              <a:rPr lang="cs-CZ" spc="181" smtClean="0"/>
              <a:pPr marL="32031">
                <a:spcBef>
                  <a:spcPts val="50"/>
                </a:spcBef>
              </a:pPr>
              <a:t>‹#›</a:t>
            </a:fld>
            <a:endParaRPr lang="cs-CZ" spc="181" dirty="0"/>
          </a:p>
        </p:txBody>
      </p:sp>
    </p:spTree>
    <p:extLst>
      <p:ext uri="{BB962C8B-B14F-4D97-AF65-F5344CB8AC3E}">
        <p14:creationId xmlns:p14="http://schemas.microsoft.com/office/powerpoint/2010/main" val="115978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58262" y="402175"/>
            <a:ext cx="8345075" cy="310534"/>
          </a:xfrm>
        </p:spPr>
        <p:txBody>
          <a:bodyPr lIns="0" tIns="0" rIns="0" bIns="0"/>
          <a:lstStyle>
            <a:lvl1pPr>
              <a:defRPr sz="2018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77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2031">
              <a:spcBef>
                <a:spcPts val="50"/>
              </a:spcBef>
            </a:pPr>
            <a:fld id="{81D60167-4931-47E6-BA6A-407CBD079E47}" type="slidenum">
              <a:rPr lang="cs-CZ" spc="181" smtClean="0"/>
              <a:pPr marL="32031">
                <a:spcBef>
                  <a:spcPts val="50"/>
                </a:spcBef>
              </a:pPr>
              <a:t>‹#›</a:t>
            </a:fld>
            <a:endParaRPr lang="cs-CZ" spc="181" dirty="0"/>
          </a:p>
        </p:txBody>
      </p:sp>
    </p:spTree>
    <p:extLst>
      <p:ext uri="{BB962C8B-B14F-4D97-AF65-F5344CB8AC3E}">
        <p14:creationId xmlns:p14="http://schemas.microsoft.com/office/powerpoint/2010/main" val="2136589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58262" y="402175"/>
            <a:ext cx="8345075" cy="310534"/>
          </a:xfrm>
        </p:spPr>
        <p:txBody>
          <a:bodyPr lIns="0" tIns="0" rIns="0" bIns="0"/>
          <a:lstStyle>
            <a:lvl1pPr>
              <a:defRPr sz="2018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3080" y="1326134"/>
            <a:ext cx="44637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84724" y="1326134"/>
            <a:ext cx="44637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77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2031">
              <a:spcBef>
                <a:spcPts val="50"/>
              </a:spcBef>
            </a:pPr>
            <a:fld id="{81D60167-4931-47E6-BA6A-407CBD079E47}" type="slidenum">
              <a:rPr lang="cs-CZ" spc="181" smtClean="0"/>
              <a:pPr marL="32031">
                <a:spcBef>
                  <a:spcPts val="50"/>
                </a:spcBef>
              </a:pPr>
              <a:t>‹#›</a:t>
            </a:fld>
            <a:endParaRPr lang="cs-CZ" spc="181" dirty="0"/>
          </a:p>
        </p:txBody>
      </p:sp>
    </p:spTree>
    <p:extLst>
      <p:ext uri="{BB962C8B-B14F-4D97-AF65-F5344CB8AC3E}">
        <p14:creationId xmlns:p14="http://schemas.microsoft.com/office/powerpoint/2010/main" val="1194541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58262" y="402175"/>
            <a:ext cx="8345075" cy="310534"/>
          </a:xfrm>
        </p:spPr>
        <p:txBody>
          <a:bodyPr lIns="0" tIns="0" rIns="0" bIns="0"/>
          <a:lstStyle>
            <a:lvl1pPr>
              <a:defRPr sz="2018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77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2031">
              <a:spcBef>
                <a:spcPts val="50"/>
              </a:spcBef>
            </a:pPr>
            <a:fld id="{81D60167-4931-47E6-BA6A-407CBD079E47}" type="slidenum">
              <a:rPr lang="cs-CZ" spc="181" smtClean="0"/>
              <a:pPr marL="32031">
                <a:spcBef>
                  <a:spcPts val="50"/>
                </a:spcBef>
              </a:pPr>
              <a:t>‹#›</a:t>
            </a:fld>
            <a:endParaRPr lang="cs-CZ" spc="181" dirty="0"/>
          </a:p>
        </p:txBody>
      </p:sp>
    </p:spTree>
    <p:extLst>
      <p:ext uri="{BB962C8B-B14F-4D97-AF65-F5344CB8AC3E}">
        <p14:creationId xmlns:p14="http://schemas.microsoft.com/office/powerpoint/2010/main" val="129073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20090" cy="5760085"/>
          </a:xfrm>
          <a:custGeom>
            <a:avLst/>
            <a:gdLst/>
            <a:ahLst/>
            <a:cxnLst/>
            <a:rect l="l" t="t" r="r" b="b"/>
            <a:pathLst>
              <a:path w="720090" h="5760085">
                <a:moveTo>
                  <a:pt x="720001" y="0"/>
                </a:moveTo>
                <a:lnTo>
                  <a:pt x="0" y="0"/>
                </a:lnTo>
                <a:lnTo>
                  <a:pt x="0" y="5759958"/>
                </a:lnTo>
                <a:lnTo>
                  <a:pt x="720001" y="5759958"/>
                </a:lnTo>
                <a:lnTo>
                  <a:pt x="720001" y="0"/>
                </a:lnTo>
                <a:close/>
              </a:path>
            </a:pathLst>
          </a:custGeom>
          <a:solidFill>
            <a:srgbClr val="BB8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33502" y="845972"/>
            <a:ext cx="216535" cy="516890"/>
          </a:xfrm>
          <a:custGeom>
            <a:avLst/>
            <a:gdLst/>
            <a:ahLst/>
            <a:cxnLst/>
            <a:rect l="l" t="t" r="r" b="b"/>
            <a:pathLst>
              <a:path w="216534" h="516890">
                <a:moveTo>
                  <a:pt x="215988" y="123380"/>
                </a:moveTo>
                <a:lnTo>
                  <a:pt x="88480" y="80416"/>
                </a:lnTo>
                <a:lnTo>
                  <a:pt x="88480" y="9639"/>
                </a:lnTo>
                <a:lnTo>
                  <a:pt x="59893" y="0"/>
                </a:lnTo>
                <a:lnTo>
                  <a:pt x="59893" y="179044"/>
                </a:lnTo>
                <a:lnTo>
                  <a:pt x="88480" y="188671"/>
                </a:lnTo>
                <a:lnTo>
                  <a:pt x="88480" y="117348"/>
                </a:lnTo>
                <a:lnTo>
                  <a:pt x="215988" y="160312"/>
                </a:lnTo>
                <a:lnTo>
                  <a:pt x="215988" y="123380"/>
                </a:lnTo>
                <a:close/>
              </a:path>
              <a:path w="216534" h="516890">
                <a:moveTo>
                  <a:pt x="216001" y="442798"/>
                </a:moveTo>
                <a:lnTo>
                  <a:pt x="0" y="288963"/>
                </a:lnTo>
                <a:lnTo>
                  <a:pt x="0" y="353618"/>
                </a:lnTo>
                <a:lnTo>
                  <a:pt x="156324" y="455726"/>
                </a:lnTo>
                <a:lnTo>
                  <a:pt x="0" y="445516"/>
                </a:lnTo>
                <a:lnTo>
                  <a:pt x="0" y="516305"/>
                </a:lnTo>
                <a:lnTo>
                  <a:pt x="216001" y="516305"/>
                </a:lnTo>
                <a:lnTo>
                  <a:pt x="216001" y="442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93405" y="378253"/>
            <a:ext cx="156095" cy="2279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93395" y="625868"/>
            <a:ext cx="156210" cy="553720"/>
          </a:xfrm>
          <a:custGeom>
            <a:avLst/>
            <a:gdLst/>
            <a:ahLst/>
            <a:cxnLst/>
            <a:rect l="l" t="t" r="r" b="b"/>
            <a:pathLst>
              <a:path w="156209" h="553719">
                <a:moveTo>
                  <a:pt x="98628" y="450710"/>
                </a:moveTo>
                <a:lnTo>
                  <a:pt x="69532" y="440905"/>
                </a:lnTo>
                <a:lnTo>
                  <a:pt x="69532" y="543458"/>
                </a:lnTo>
                <a:lnTo>
                  <a:pt x="98628" y="553262"/>
                </a:lnTo>
                <a:lnTo>
                  <a:pt x="98628" y="450710"/>
                </a:lnTo>
                <a:close/>
              </a:path>
              <a:path w="156209" h="553719">
                <a:moveTo>
                  <a:pt x="100164" y="101371"/>
                </a:moveTo>
                <a:lnTo>
                  <a:pt x="79959" y="81165"/>
                </a:lnTo>
                <a:lnTo>
                  <a:pt x="76161" y="81165"/>
                </a:lnTo>
                <a:lnTo>
                  <a:pt x="73825" y="83502"/>
                </a:lnTo>
                <a:lnTo>
                  <a:pt x="55956" y="101371"/>
                </a:lnTo>
                <a:lnTo>
                  <a:pt x="55956" y="105168"/>
                </a:lnTo>
                <a:lnTo>
                  <a:pt x="76161" y="125374"/>
                </a:lnTo>
                <a:lnTo>
                  <a:pt x="79959" y="125374"/>
                </a:lnTo>
                <a:lnTo>
                  <a:pt x="100164" y="105156"/>
                </a:lnTo>
                <a:lnTo>
                  <a:pt x="100164" y="101371"/>
                </a:lnTo>
                <a:close/>
              </a:path>
              <a:path w="156209" h="553719">
                <a:moveTo>
                  <a:pt x="156108" y="80073"/>
                </a:moveTo>
                <a:lnTo>
                  <a:pt x="136156" y="38963"/>
                </a:lnTo>
                <a:lnTo>
                  <a:pt x="102412" y="26479"/>
                </a:lnTo>
                <a:lnTo>
                  <a:pt x="92811" y="58750"/>
                </a:lnTo>
                <a:lnTo>
                  <a:pt x="127533" y="70459"/>
                </a:lnTo>
                <a:lnTo>
                  <a:pt x="127533" y="168465"/>
                </a:lnTo>
                <a:lnTo>
                  <a:pt x="28689" y="135153"/>
                </a:lnTo>
                <a:lnTo>
                  <a:pt x="28689" y="37147"/>
                </a:lnTo>
                <a:lnTo>
                  <a:pt x="57365" y="46812"/>
                </a:lnTo>
                <a:lnTo>
                  <a:pt x="55930" y="37147"/>
                </a:lnTo>
                <a:lnTo>
                  <a:pt x="51828" y="9436"/>
                </a:lnTo>
                <a:lnTo>
                  <a:pt x="28600" y="1625"/>
                </a:lnTo>
                <a:lnTo>
                  <a:pt x="19380" y="0"/>
                </a:lnTo>
                <a:lnTo>
                  <a:pt x="10083" y="2298"/>
                </a:lnTo>
                <a:lnTo>
                  <a:pt x="2882" y="10718"/>
                </a:lnTo>
                <a:lnTo>
                  <a:pt x="0" y="27482"/>
                </a:lnTo>
                <a:lnTo>
                  <a:pt x="0" y="125501"/>
                </a:lnTo>
                <a:lnTo>
                  <a:pt x="14808" y="163512"/>
                </a:lnTo>
                <a:lnTo>
                  <a:pt x="125933" y="203771"/>
                </a:lnTo>
                <a:lnTo>
                  <a:pt x="140982" y="206514"/>
                </a:lnTo>
                <a:lnTo>
                  <a:pt x="150202" y="202780"/>
                </a:lnTo>
                <a:lnTo>
                  <a:pt x="154838" y="193103"/>
                </a:lnTo>
                <a:lnTo>
                  <a:pt x="156108" y="178092"/>
                </a:lnTo>
                <a:lnTo>
                  <a:pt x="156108" y="168465"/>
                </a:lnTo>
                <a:lnTo>
                  <a:pt x="156108" y="800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0157" y="325550"/>
            <a:ext cx="4530725" cy="748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0" i="0">
                <a:solidFill>
                  <a:srgbClr val="231F20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3080" y="1326134"/>
            <a:ext cx="9235440" cy="38054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88944" y="5362194"/>
            <a:ext cx="3283712" cy="288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3080" y="5362194"/>
            <a:ext cx="2360168" cy="288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388352" y="5362194"/>
            <a:ext cx="2360168" cy="288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567060" cy="5765800"/>
          </a:xfrm>
          <a:custGeom>
            <a:avLst/>
            <a:gdLst/>
            <a:ahLst/>
            <a:cxnLst/>
            <a:rect l="l" t="t" r="r" b="b"/>
            <a:pathLst>
              <a:path w="673735" h="6858000">
                <a:moveTo>
                  <a:pt x="673608" y="0"/>
                </a:moveTo>
                <a:lnTo>
                  <a:pt x="0" y="0"/>
                </a:lnTo>
                <a:lnTo>
                  <a:pt x="0" y="6858000"/>
                </a:lnTo>
                <a:lnTo>
                  <a:pt x="673608" y="6858000"/>
                </a:lnTo>
                <a:lnTo>
                  <a:pt x="673608" y="0"/>
                </a:lnTo>
                <a:close/>
              </a:path>
            </a:pathLst>
          </a:custGeom>
          <a:solidFill>
            <a:srgbClr val="C59409"/>
          </a:solidFill>
        </p:spPr>
        <p:txBody>
          <a:bodyPr wrap="square" lIns="0" tIns="0" rIns="0" bIns="0" rtlCol="0"/>
          <a:lstStyle/>
          <a:p>
            <a:endParaRPr sz="1513"/>
          </a:p>
        </p:txBody>
      </p:sp>
      <p:sp>
        <p:nvSpPr>
          <p:cNvPr id="17" name="bg object 17"/>
          <p:cNvSpPr/>
          <p:nvPr/>
        </p:nvSpPr>
        <p:spPr>
          <a:xfrm>
            <a:off x="183426" y="234476"/>
            <a:ext cx="200422" cy="912384"/>
          </a:xfrm>
          <a:custGeom>
            <a:avLst/>
            <a:gdLst/>
            <a:ahLst/>
            <a:cxnLst/>
            <a:rect l="l" t="t" r="r" b="b"/>
            <a:pathLst>
              <a:path w="238125" h="1085215">
                <a:moveTo>
                  <a:pt x="469" y="1007363"/>
                </a:moveTo>
                <a:lnTo>
                  <a:pt x="469" y="1021079"/>
                </a:lnTo>
                <a:lnTo>
                  <a:pt x="0" y="1085087"/>
                </a:lnTo>
                <a:lnTo>
                  <a:pt x="237680" y="1085087"/>
                </a:lnTo>
                <a:lnTo>
                  <a:pt x="237680" y="1018412"/>
                </a:lnTo>
                <a:lnTo>
                  <a:pt x="169278" y="1018412"/>
                </a:lnTo>
                <a:lnTo>
                  <a:pt x="469" y="1007363"/>
                </a:lnTo>
                <a:close/>
              </a:path>
              <a:path w="238125" h="1085215">
                <a:moveTo>
                  <a:pt x="469" y="835151"/>
                </a:moveTo>
                <a:lnTo>
                  <a:pt x="528" y="881252"/>
                </a:lnTo>
                <a:lnTo>
                  <a:pt x="279" y="895857"/>
                </a:lnTo>
                <a:lnTo>
                  <a:pt x="101" y="902715"/>
                </a:lnTo>
                <a:lnTo>
                  <a:pt x="2489" y="906525"/>
                </a:lnTo>
                <a:lnTo>
                  <a:pt x="163906" y="1012316"/>
                </a:lnTo>
                <a:lnTo>
                  <a:pt x="165963" y="1013713"/>
                </a:lnTo>
                <a:lnTo>
                  <a:pt x="169976" y="1016507"/>
                </a:lnTo>
                <a:lnTo>
                  <a:pt x="169278" y="1018412"/>
                </a:lnTo>
                <a:lnTo>
                  <a:pt x="237680" y="1018412"/>
                </a:lnTo>
                <a:lnTo>
                  <a:pt x="237680" y="1002918"/>
                </a:lnTo>
                <a:lnTo>
                  <a:pt x="235242" y="1001775"/>
                </a:lnTo>
                <a:lnTo>
                  <a:pt x="232587" y="1000759"/>
                </a:lnTo>
                <a:lnTo>
                  <a:pt x="230377" y="999108"/>
                </a:lnTo>
                <a:lnTo>
                  <a:pt x="5905" y="838453"/>
                </a:lnTo>
                <a:lnTo>
                  <a:pt x="4457" y="837437"/>
                </a:lnTo>
                <a:lnTo>
                  <a:pt x="2844" y="836548"/>
                </a:lnTo>
                <a:lnTo>
                  <a:pt x="469" y="835151"/>
                </a:lnTo>
                <a:close/>
              </a:path>
              <a:path w="238125" h="1085215">
                <a:moveTo>
                  <a:pt x="144284" y="759332"/>
                </a:moveTo>
                <a:lnTo>
                  <a:pt x="143687" y="761237"/>
                </a:lnTo>
                <a:lnTo>
                  <a:pt x="143154" y="762126"/>
                </a:lnTo>
                <a:lnTo>
                  <a:pt x="143179" y="869060"/>
                </a:lnTo>
                <a:lnTo>
                  <a:pt x="144729" y="871727"/>
                </a:lnTo>
                <a:lnTo>
                  <a:pt x="146189" y="872235"/>
                </a:lnTo>
                <a:lnTo>
                  <a:pt x="152680" y="874627"/>
                </a:lnTo>
                <a:lnTo>
                  <a:pt x="159223" y="876887"/>
                </a:lnTo>
                <a:lnTo>
                  <a:pt x="172389" y="881252"/>
                </a:lnTo>
                <a:lnTo>
                  <a:pt x="172885" y="879855"/>
                </a:lnTo>
                <a:lnTo>
                  <a:pt x="173329" y="879220"/>
                </a:lnTo>
                <a:lnTo>
                  <a:pt x="173354" y="771905"/>
                </a:lnTo>
                <a:lnTo>
                  <a:pt x="172339" y="769238"/>
                </a:lnTo>
                <a:lnTo>
                  <a:pt x="171157" y="768730"/>
                </a:lnTo>
                <a:lnTo>
                  <a:pt x="164528" y="766316"/>
                </a:lnTo>
                <a:lnTo>
                  <a:pt x="144284" y="759332"/>
                </a:lnTo>
                <a:close/>
              </a:path>
              <a:path w="238125" h="1085215">
                <a:moveTo>
                  <a:pt x="66268" y="514603"/>
                </a:moveTo>
                <a:lnTo>
                  <a:pt x="66370" y="707389"/>
                </a:lnTo>
                <a:lnTo>
                  <a:pt x="97307" y="721994"/>
                </a:lnTo>
                <a:lnTo>
                  <a:pt x="97307" y="643254"/>
                </a:lnTo>
                <a:lnTo>
                  <a:pt x="215290" y="643254"/>
                </a:lnTo>
                <a:lnTo>
                  <a:pt x="97713" y="603630"/>
                </a:lnTo>
                <a:lnTo>
                  <a:pt x="96786" y="601217"/>
                </a:lnTo>
                <a:lnTo>
                  <a:pt x="96920" y="581024"/>
                </a:lnTo>
                <a:lnTo>
                  <a:pt x="96908" y="547623"/>
                </a:lnTo>
                <a:lnTo>
                  <a:pt x="96761" y="528827"/>
                </a:lnTo>
                <a:lnTo>
                  <a:pt x="95605" y="524890"/>
                </a:lnTo>
                <a:lnTo>
                  <a:pt x="87358" y="521712"/>
                </a:lnTo>
                <a:lnTo>
                  <a:pt x="80583" y="519334"/>
                </a:lnTo>
                <a:lnTo>
                  <a:pt x="66268" y="514603"/>
                </a:lnTo>
                <a:close/>
              </a:path>
              <a:path w="238125" h="1085215">
                <a:moveTo>
                  <a:pt x="215290" y="643254"/>
                </a:moveTo>
                <a:lnTo>
                  <a:pt x="97307" y="643254"/>
                </a:lnTo>
                <a:lnTo>
                  <a:pt x="237718" y="690371"/>
                </a:lnTo>
                <a:lnTo>
                  <a:pt x="237718" y="649985"/>
                </a:lnTo>
                <a:lnTo>
                  <a:pt x="236118" y="649731"/>
                </a:lnTo>
                <a:lnTo>
                  <a:pt x="234441" y="649731"/>
                </a:lnTo>
                <a:lnTo>
                  <a:pt x="215290" y="643254"/>
                </a:lnTo>
                <a:close/>
              </a:path>
              <a:path w="238125" h="1085215">
                <a:moveTo>
                  <a:pt x="88252" y="270763"/>
                </a:moveTo>
                <a:lnTo>
                  <a:pt x="85471" y="270890"/>
                </a:lnTo>
                <a:lnTo>
                  <a:pt x="77139" y="271398"/>
                </a:lnTo>
                <a:lnTo>
                  <a:pt x="71208" y="276478"/>
                </a:lnTo>
                <a:lnTo>
                  <a:pt x="68529" y="285368"/>
                </a:lnTo>
                <a:lnTo>
                  <a:pt x="67348" y="289178"/>
                </a:lnTo>
                <a:lnTo>
                  <a:pt x="66446" y="293369"/>
                </a:lnTo>
                <a:lnTo>
                  <a:pt x="66346" y="396493"/>
                </a:lnTo>
                <a:lnTo>
                  <a:pt x="66471" y="414019"/>
                </a:lnTo>
                <a:lnTo>
                  <a:pt x="85545" y="452899"/>
                </a:lnTo>
                <a:lnTo>
                  <a:pt x="181756" y="487711"/>
                </a:lnTo>
                <a:lnTo>
                  <a:pt x="221345" y="498550"/>
                </a:lnTo>
                <a:lnTo>
                  <a:pt x="228644" y="496284"/>
                </a:lnTo>
                <a:lnTo>
                  <a:pt x="233486" y="490255"/>
                </a:lnTo>
                <a:lnTo>
                  <a:pt x="236118" y="480440"/>
                </a:lnTo>
                <a:lnTo>
                  <a:pt x="236397" y="478281"/>
                </a:lnTo>
                <a:lnTo>
                  <a:pt x="237159" y="476376"/>
                </a:lnTo>
                <a:lnTo>
                  <a:pt x="237705" y="474217"/>
                </a:lnTo>
                <a:lnTo>
                  <a:pt x="237744" y="456691"/>
                </a:lnTo>
                <a:lnTo>
                  <a:pt x="206070" y="456691"/>
                </a:lnTo>
                <a:lnTo>
                  <a:pt x="203314" y="455929"/>
                </a:lnTo>
                <a:lnTo>
                  <a:pt x="201256" y="455548"/>
                </a:lnTo>
                <a:lnTo>
                  <a:pt x="199263" y="454913"/>
                </a:lnTo>
                <a:lnTo>
                  <a:pt x="98653" y="421004"/>
                </a:lnTo>
                <a:lnTo>
                  <a:pt x="96862" y="418845"/>
                </a:lnTo>
                <a:lnTo>
                  <a:pt x="96989" y="396620"/>
                </a:lnTo>
                <a:lnTo>
                  <a:pt x="97073" y="315975"/>
                </a:lnTo>
                <a:lnTo>
                  <a:pt x="97332" y="314324"/>
                </a:lnTo>
                <a:lnTo>
                  <a:pt x="97574" y="311276"/>
                </a:lnTo>
                <a:lnTo>
                  <a:pt x="126838" y="311276"/>
                </a:lnTo>
                <a:lnTo>
                  <a:pt x="106848" y="275701"/>
                </a:lnTo>
                <a:lnTo>
                  <a:pt x="91300" y="271017"/>
                </a:lnTo>
                <a:lnTo>
                  <a:pt x="88252" y="270763"/>
                </a:lnTo>
                <a:close/>
              </a:path>
              <a:path w="238125" h="1085215">
                <a:moveTo>
                  <a:pt x="179057" y="299592"/>
                </a:moveTo>
                <a:lnTo>
                  <a:pt x="174199" y="316293"/>
                </a:lnTo>
                <a:lnTo>
                  <a:pt x="172367" y="322435"/>
                </a:lnTo>
                <a:lnTo>
                  <a:pt x="170129" y="329437"/>
                </a:lnTo>
                <a:lnTo>
                  <a:pt x="168567" y="334136"/>
                </a:lnTo>
                <a:lnTo>
                  <a:pt x="170116" y="335914"/>
                </a:lnTo>
                <a:lnTo>
                  <a:pt x="174371" y="337184"/>
                </a:lnTo>
                <a:lnTo>
                  <a:pt x="180813" y="339282"/>
                </a:lnTo>
                <a:lnTo>
                  <a:pt x="193655" y="343667"/>
                </a:lnTo>
                <a:lnTo>
                  <a:pt x="205054" y="347217"/>
                </a:lnTo>
                <a:lnTo>
                  <a:pt x="206781" y="349630"/>
                </a:lnTo>
                <a:lnTo>
                  <a:pt x="206694" y="364777"/>
                </a:lnTo>
                <a:lnTo>
                  <a:pt x="206578" y="451992"/>
                </a:lnTo>
                <a:lnTo>
                  <a:pt x="206286" y="454024"/>
                </a:lnTo>
                <a:lnTo>
                  <a:pt x="206070" y="456691"/>
                </a:lnTo>
                <a:lnTo>
                  <a:pt x="237744" y="456691"/>
                </a:lnTo>
                <a:lnTo>
                  <a:pt x="237744" y="353313"/>
                </a:lnTo>
                <a:lnTo>
                  <a:pt x="237159" y="351027"/>
                </a:lnTo>
                <a:lnTo>
                  <a:pt x="236385" y="348741"/>
                </a:lnTo>
                <a:lnTo>
                  <a:pt x="235991" y="346455"/>
                </a:lnTo>
                <a:lnTo>
                  <a:pt x="208543" y="311398"/>
                </a:lnTo>
                <a:lnTo>
                  <a:pt x="198901" y="307355"/>
                </a:lnTo>
                <a:lnTo>
                  <a:pt x="179057" y="299592"/>
                </a:lnTo>
                <a:close/>
              </a:path>
              <a:path w="238125" h="1085215">
                <a:moveTo>
                  <a:pt x="153136" y="357758"/>
                </a:moveTo>
                <a:lnTo>
                  <a:pt x="151282" y="358012"/>
                </a:lnTo>
                <a:lnTo>
                  <a:pt x="149415" y="358139"/>
                </a:lnTo>
                <a:lnTo>
                  <a:pt x="147574" y="359155"/>
                </a:lnTo>
                <a:lnTo>
                  <a:pt x="139941" y="366648"/>
                </a:lnTo>
                <a:lnTo>
                  <a:pt x="128111" y="378630"/>
                </a:lnTo>
                <a:lnTo>
                  <a:pt x="124206" y="382523"/>
                </a:lnTo>
                <a:lnTo>
                  <a:pt x="149669" y="412241"/>
                </a:lnTo>
                <a:lnTo>
                  <a:pt x="153822" y="412114"/>
                </a:lnTo>
                <a:lnTo>
                  <a:pt x="157733" y="408304"/>
                </a:lnTo>
                <a:lnTo>
                  <a:pt x="163664" y="402335"/>
                </a:lnTo>
                <a:lnTo>
                  <a:pt x="169646" y="396493"/>
                </a:lnTo>
                <a:lnTo>
                  <a:pt x="175412" y="390397"/>
                </a:lnTo>
                <a:lnTo>
                  <a:pt x="176771" y="389000"/>
                </a:lnTo>
                <a:lnTo>
                  <a:pt x="177380" y="386841"/>
                </a:lnTo>
                <a:lnTo>
                  <a:pt x="178418" y="384800"/>
                </a:lnTo>
                <a:lnTo>
                  <a:pt x="177546" y="382777"/>
                </a:lnTo>
                <a:lnTo>
                  <a:pt x="177177" y="380745"/>
                </a:lnTo>
                <a:lnTo>
                  <a:pt x="155003" y="358520"/>
                </a:lnTo>
                <a:lnTo>
                  <a:pt x="153136" y="357758"/>
                </a:lnTo>
                <a:close/>
              </a:path>
              <a:path w="238125" h="1085215">
                <a:moveTo>
                  <a:pt x="126838" y="311276"/>
                </a:moveTo>
                <a:lnTo>
                  <a:pt x="97574" y="311276"/>
                </a:lnTo>
                <a:lnTo>
                  <a:pt x="128320" y="321309"/>
                </a:lnTo>
                <a:lnTo>
                  <a:pt x="126838" y="311276"/>
                </a:lnTo>
                <a:close/>
              </a:path>
              <a:path w="238125" h="1085215">
                <a:moveTo>
                  <a:pt x="66243" y="151129"/>
                </a:moveTo>
                <a:lnTo>
                  <a:pt x="66318" y="175513"/>
                </a:lnTo>
                <a:lnTo>
                  <a:pt x="66078" y="182371"/>
                </a:lnTo>
                <a:lnTo>
                  <a:pt x="65760" y="188340"/>
                </a:lnTo>
                <a:lnTo>
                  <a:pt x="67856" y="190880"/>
                </a:lnTo>
                <a:lnTo>
                  <a:pt x="237705" y="248030"/>
                </a:lnTo>
                <a:lnTo>
                  <a:pt x="237705" y="209168"/>
                </a:lnTo>
                <a:lnTo>
                  <a:pt x="162052" y="183387"/>
                </a:lnTo>
                <a:lnTo>
                  <a:pt x="169599" y="175513"/>
                </a:lnTo>
                <a:lnTo>
                  <a:pt x="138658" y="175513"/>
                </a:lnTo>
                <a:lnTo>
                  <a:pt x="66243" y="151129"/>
                </a:lnTo>
                <a:close/>
              </a:path>
              <a:path w="238125" h="1085215">
                <a:moveTo>
                  <a:pt x="67322" y="0"/>
                </a:moveTo>
                <a:lnTo>
                  <a:pt x="66653" y="11628"/>
                </a:lnTo>
                <a:lnTo>
                  <a:pt x="66273" y="23113"/>
                </a:lnTo>
                <a:lnTo>
                  <a:pt x="66195" y="34504"/>
                </a:lnTo>
                <a:lnTo>
                  <a:pt x="66433" y="45847"/>
                </a:lnTo>
                <a:lnTo>
                  <a:pt x="86814" y="87417"/>
                </a:lnTo>
                <a:lnTo>
                  <a:pt x="136156" y="167766"/>
                </a:lnTo>
                <a:lnTo>
                  <a:pt x="137439" y="169798"/>
                </a:lnTo>
                <a:lnTo>
                  <a:pt x="138557" y="171957"/>
                </a:lnTo>
                <a:lnTo>
                  <a:pt x="139763" y="174116"/>
                </a:lnTo>
                <a:lnTo>
                  <a:pt x="138658" y="175513"/>
                </a:lnTo>
                <a:lnTo>
                  <a:pt x="169599" y="175513"/>
                </a:lnTo>
                <a:lnTo>
                  <a:pt x="204539" y="139064"/>
                </a:lnTo>
                <a:lnTo>
                  <a:pt x="147027" y="139064"/>
                </a:lnTo>
                <a:lnTo>
                  <a:pt x="67322" y="0"/>
                </a:lnTo>
                <a:close/>
              </a:path>
              <a:path w="238125" h="1085215">
                <a:moveTo>
                  <a:pt x="237705" y="42036"/>
                </a:moveTo>
                <a:lnTo>
                  <a:pt x="236283" y="43306"/>
                </a:lnTo>
                <a:lnTo>
                  <a:pt x="234708" y="44450"/>
                </a:lnTo>
                <a:lnTo>
                  <a:pt x="233308" y="45847"/>
                </a:lnTo>
                <a:lnTo>
                  <a:pt x="179742" y="103977"/>
                </a:lnTo>
                <a:lnTo>
                  <a:pt x="161874" y="123316"/>
                </a:lnTo>
                <a:lnTo>
                  <a:pt x="157226" y="128396"/>
                </a:lnTo>
                <a:lnTo>
                  <a:pt x="147027" y="139064"/>
                </a:lnTo>
                <a:lnTo>
                  <a:pt x="204539" y="139064"/>
                </a:lnTo>
                <a:lnTo>
                  <a:pt x="233857" y="108584"/>
                </a:lnTo>
                <a:lnTo>
                  <a:pt x="235000" y="107441"/>
                </a:lnTo>
                <a:lnTo>
                  <a:pt x="236423" y="106425"/>
                </a:lnTo>
                <a:lnTo>
                  <a:pt x="237705" y="105409"/>
                </a:lnTo>
                <a:lnTo>
                  <a:pt x="237705" y="42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13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58262" y="402175"/>
            <a:ext cx="834507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3080" y="1326134"/>
            <a:ext cx="9235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88944" y="5362194"/>
            <a:ext cx="32837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3080" y="5362194"/>
            <a:ext cx="23601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01640" y="5381682"/>
            <a:ext cx="163543" cy="543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77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2031">
              <a:spcBef>
                <a:spcPts val="50"/>
              </a:spcBef>
            </a:pPr>
            <a:fld id="{81D60167-4931-47E6-BA6A-407CBD079E47}" type="slidenum">
              <a:rPr lang="cs-CZ" spc="181" smtClean="0"/>
              <a:pPr marL="32031">
                <a:spcBef>
                  <a:spcPts val="50"/>
                </a:spcBef>
              </a:pPr>
              <a:t>‹#›</a:t>
            </a:fld>
            <a:endParaRPr lang="cs-CZ" spc="181" dirty="0"/>
          </a:p>
        </p:txBody>
      </p:sp>
    </p:spTree>
    <p:extLst>
      <p:ext uri="{BB962C8B-B14F-4D97-AF65-F5344CB8AC3E}">
        <p14:creationId xmlns:p14="http://schemas.microsoft.com/office/powerpoint/2010/main" val="136445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84368">
        <a:defRPr>
          <a:latin typeface="+mn-lt"/>
          <a:ea typeface="+mn-ea"/>
          <a:cs typeface="+mn-cs"/>
        </a:defRPr>
      </a:lvl2pPr>
      <a:lvl3pPr marL="768736">
        <a:defRPr>
          <a:latin typeface="+mn-lt"/>
          <a:ea typeface="+mn-ea"/>
          <a:cs typeface="+mn-cs"/>
        </a:defRPr>
      </a:lvl3pPr>
      <a:lvl4pPr marL="1153104">
        <a:defRPr>
          <a:latin typeface="+mn-lt"/>
          <a:ea typeface="+mn-ea"/>
          <a:cs typeface="+mn-cs"/>
        </a:defRPr>
      </a:lvl4pPr>
      <a:lvl5pPr marL="1537472">
        <a:defRPr>
          <a:latin typeface="+mn-lt"/>
          <a:ea typeface="+mn-ea"/>
          <a:cs typeface="+mn-cs"/>
        </a:defRPr>
      </a:lvl5pPr>
      <a:lvl6pPr marL="1921840">
        <a:defRPr>
          <a:latin typeface="+mn-lt"/>
          <a:ea typeface="+mn-ea"/>
          <a:cs typeface="+mn-cs"/>
        </a:defRPr>
      </a:lvl6pPr>
      <a:lvl7pPr marL="2306208">
        <a:defRPr>
          <a:latin typeface="+mn-lt"/>
          <a:ea typeface="+mn-ea"/>
          <a:cs typeface="+mn-cs"/>
        </a:defRPr>
      </a:lvl7pPr>
      <a:lvl8pPr marL="2690576">
        <a:defRPr>
          <a:latin typeface="+mn-lt"/>
          <a:ea typeface="+mn-ea"/>
          <a:cs typeface="+mn-cs"/>
        </a:defRPr>
      </a:lvl8pPr>
      <a:lvl9pPr marL="307494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84368">
        <a:defRPr>
          <a:latin typeface="+mn-lt"/>
          <a:ea typeface="+mn-ea"/>
          <a:cs typeface="+mn-cs"/>
        </a:defRPr>
      </a:lvl2pPr>
      <a:lvl3pPr marL="768736">
        <a:defRPr>
          <a:latin typeface="+mn-lt"/>
          <a:ea typeface="+mn-ea"/>
          <a:cs typeface="+mn-cs"/>
        </a:defRPr>
      </a:lvl3pPr>
      <a:lvl4pPr marL="1153104">
        <a:defRPr>
          <a:latin typeface="+mn-lt"/>
          <a:ea typeface="+mn-ea"/>
          <a:cs typeface="+mn-cs"/>
        </a:defRPr>
      </a:lvl4pPr>
      <a:lvl5pPr marL="1537472">
        <a:defRPr>
          <a:latin typeface="+mn-lt"/>
          <a:ea typeface="+mn-ea"/>
          <a:cs typeface="+mn-cs"/>
        </a:defRPr>
      </a:lvl5pPr>
      <a:lvl6pPr marL="1921840">
        <a:defRPr>
          <a:latin typeface="+mn-lt"/>
          <a:ea typeface="+mn-ea"/>
          <a:cs typeface="+mn-cs"/>
        </a:defRPr>
      </a:lvl6pPr>
      <a:lvl7pPr marL="2306208">
        <a:defRPr>
          <a:latin typeface="+mn-lt"/>
          <a:ea typeface="+mn-ea"/>
          <a:cs typeface="+mn-cs"/>
        </a:defRPr>
      </a:lvl7pPr>
      <a:lvl8pPr marL="2690576">
        <a:defRPr>
          <a:latin typeface="+mn-lt"/>
          <a:ea typeface="+mn-ea"/>
          <a:cs typeface="+mn-cs"/>
        </a:defRPr>
      </a:lvl8pPr>
      <a:lvl9pPr marL="307494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4.t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g"/><Relationship Id="rId7" Type="http://schemas.openxmlformats.org/officeDocument/2006/relationships/image" Target="../media/image10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47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g"/><Relationship Id="rId7" Type="http://schemas.openxmlformats.org/officeDocument/2006/relationships/image" Target="../media/image113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jp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26" Type="http://schemas.openxmlformats.org/officeDocument/2006/relationships/image" Target="../media/image140.png"/><Relationship Id="rId3" Type="http://schemas.openxmlformats.org/officeDocument/2006/relationships/image" Target="../media/image117.png"/><Relationship Id="rId21" Type="http://schemas.openxmlformats.org/officeDocument/2006/relationships/image" Target="../media/image135.png"/><Relationship Id="rId7" Type="http://schemas.openxmlformats.org/officeDocument/2006/relationships/image" Target="../media/image121.jp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2" Type="http://schemas.openxmlformats.org/officeDocument/2006/relationships/image" Target="../media/image116.png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138.png"/><Relationship Id="rId5" Type="http://schemas.openxmlformats.org/officeDocument/2006/relationships/image" Target="../media/image119.png"/><Relationship Id="rId15" Type="http://schemas.openxmlformats.org/officeDocument/2006/relationships/image" Target="../media/image129.jpg"/><Relationship Id="rId23" Type="http://schemas.openxmlformats.org/officeDocument/2006/relationships/image" Target="../media/image137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6.jpg"/><Relationship Id="rId7" Type="http://schemas.openxmlformats.org/officeDocument/2006/relationships/image" Target="../media/image149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4.png"/><Relationship Id="rId4" Type="http://schemas.openxmlformats.org/officeDocument/2006/relationships/image" Target="../media/image1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png"/><Relationship Id="rId4" Type="http://schemas.openxmlformats.org/officeDocument/2006/relationships/image" Target="../media/image1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61.jpg"/><Relationship Id="rId4" Type="http://schemas.openxmlformats.org/officeDocument/2006/relationships/image" Target="../media/image16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65.jpg"/><Relationship Id="rId4" Type="http://schemas.openxmlformats.org/officeDocument/2006/relationships/image" Target="../media/image16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jpe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4.tif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4.tif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jp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DA5CFF8-C31D-EA96-D6A9-D31939E58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3" y="17724"/>
            <a:ext cx="10255234" cy="576077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79187" y="1885791"/>
            <a:ext cx="3519804" cy="74930"/>
          </a:xfrm>
          <a:custGeom>
            <a:avLst/>
            <a:gdLst/>
            <a:ahLst/>
            <a:cxnLst/>
            <a:rect l="l" t="t" r="r" b="b"/>
            <a:pathLst>
              <a:path w="3519804" h="74930">
                <a:moveTo>
                  <a:pt x="3512096" y="0"/>
                </a:moveTo>
                <a:lnTo>
                  <a:pt x="7340" y="0"/>
                </a:lnTo>
                <a:lnTo>
                  <a:pt x="0" y="7340"/>
                </a:lnTo>
                <a:lnTo>
                  <a:pt x="0" y="67005"/>
                </a:lnTo>
                <a:lnTo>
                  <a:pt x="7340" y="74345"/>
                </a:lnTo>
                <a:lnTo>
                  <a:pt x="3503053" y="74345"/>
                </a:lnTo>
                <a:lnTo>
                  <a:pt x="3512096" y="74345"/>
                </a:lnTo>
                <a:lnTo>
                  <a:pt x="3519436" y="67005"/>
                </a:lnTo>
                <a:lnTo>
                  <a:pt x="3519436" y="7340"/>
                </a:lnTo>
                <a:lnTo>
                  <a:pt x="3512096" y="0"/>
                </a:lnTo>
                <a:close/>
              </a:path>
            </a:pathLst>
          </a:custGeom>
          <a:solidFill>
            <a:srgbClr val="BB8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69418" y="300831"/>
            <a:ext cx="8526810" cy="60401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3850" spc="-60" dirty="0">
                <a:solidFill>
                  <a:srgbClr val="231F20"/>
                </a:solidFill>
                <a:latin typeface="Arial Unicode MS"/>
                <a:cs typeface="Arial Unicode MS"/>
              </a:rPr>
              <a:t>Digitální 2-drátový </a:t>
            </a:r>
            <a:r>
              <a:rPr lang="cs-CZ" sz="3850" spc="-60">
                <a:solidFill>
                  <a:srgbClr val="231F20"/>
                </a:solidFill>
                <a:latin typeface="Arial Unicode MS"/>
                <a:cs typeface="Arial Unicode MS"/>
              </a:rPr>
              <a:t>systém videovrátných</a:t>
            </a:r>
            <a:endParaRPr lang="cs-CZ" sz="3850" dirty="0">
              <a:latin typeface="Arial Unicode MS"/>
              <a:cs typeface="Arial Unicode MS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79192" y="2272613"/>
            <a:ext cx="286846" cy="1753088"/>
            <a:chOff x="479192" y="2272613"/>
            <a:chExt cx="286846" cy="1753088"/>
          </a:xfrm>
        </p:grpSpPr>
        <p:sp>
          <p:nvSpPr>
            <p:cNvPr id="36" name="object 36"/>
            <p:cNvSpPr/>
            <p:nvPr/>
          </p:nvSpPr>
          <p:spPr>
            <a:xfrm>
              <a:off x="479192" y="2272613"/>
              <a:ext cx="265584" cy="21568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33579" y="2728800"/>
              <a:ext cx="159216" cy="2558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33579" y="3805080"/>
              <a:ext cx="232459" cy="22062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54348" y="2291403"/>
            <a:ext cx="4124052" cy="22171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600" spc="55" dirty="0">
                <a:solidFill>
                  <a:srgbClr val="050100"/>
                </a:solidFill>
                <a:latin typeface="Arial Unicode MS"/>
                <a:cs typeface="Arial Unicode MS"/>
              </a:rPr>
              <a:t>Plně digitální 2-drátový systém</a:t>
            </a:r>
            <a:endParaRPr lang="cs-CZ" sz="1600" dirty="0">
              <a:latin typeface="Arial Unicode MS"/>
              <a:cs typeface="Arial Unicode MS"/>
            </a:endParaRPr>
          </a:p>
          <a:p>
            <a:pPr marL="12700" marR="5080">
              <a:lnSpc>
                <a:spcPts val="3670"/>
              </a:lnSpc>
              <a:spcBef>
                <a:spcPts val="520"/>
              </a:spcBef>
            </a:pPr>
            <a:r>
              <a:rPr lang="cs-CZ" sz="1600" spc="20" dirty="0">
                <a:solidFill>
                  <a:srgbClr val="050100"/>
                </a:solidFill>
                <a:latin typeface="Arial Unicode MS"/>
                <a:cs typeface="Arial Unicode MS"/>
              </a:rPr>
              <a:t>2-drátové zapojení bez potřeby rozbočovačů</a:t>
            </a:r>
          </a:p>
          <a:p>
            <a:pPr marL="12700" marR="5080">
              <a:lnSpc>
                <a:spcPts val="3670"/>
              </a:lnSpc>
              <a:spcBef>
                <a:spcPts val="520"/>
              </a:spcBef>
            </a:pPr>
            <a:r>
              <a:rPr lang="cs-CZ" sz="1600" spc="10" dirty="0">
                <a:solidFill>
                  <a:srgbClr val="050100"/>
                </a:solidFill>
                <a:latin typeface="Arial Unicode MS"/>
                <a:cs typeface="Arial Unicode MS"/>
              </a:rPr>
              <a:t>Snadné rozšíření systému pomocí přídavných modulů</a:t>
            </a:r>
            <a:endParaRPr lang="cs-CZ" sz="1600" dirty="0">
              <a:latin typeface="Arial Unicode MS"/>
              <a:cs typeface="Arial Unicode MS"/>
            </a:endParaRPr>
          </a:p>
        </p:txBody>
      </p:sp>
      <p:pic>
        <p:nvPicPr>
          <p:cNvPr id="3" name="Obrázek 2" descr="Obsah obrázku snímek obrazovky, text, 3d modelování, Počítačová hra&#10;&#10;Obsah generovaný pomocí AI může být nesprávný.">
            <a:extLst>
              <a:ext uri="{FF2B5EF4-FFF2-40B4-BE49-F238E27FC236}">
                <a16:creationId xmlns:a16="http://schemas.microsoft.com/office/drawing/2014/main" id="{50A50774-3C77-BC54-FF9B-24E18AF97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4744719"/>
            <a:ext cx="2569464" cy="3467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6415F-8888-210A-343F-7DA39D092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object 150">
            <a:extLst>
              <a:ext uri="{FF2B5EF4-FFF2-40B4-BE49-F238E27FC236}">
                <a16:creationId xmlns:a16="http://schemas.microsoft.com/office/drawing/2014/main" id="{F293888A-9727-1AB0-AFA1-3AC546165E51}"/>
              </a:ext>
            </a:extLst>
          </p:cNvPr>
          <p:cNvSpPr txBox="1"/>
          <p:nvPr/>
        </p:nvSpPr>
        <p:spPr>
          <a:xfrm>
            <a:off x="1271403" y="1068436"/>
            <a:ext cx="5307197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14" dirty="0">
                <a:solidFill>
                  <a:srgbClr val="050100"/>
                </a:solidFill>
                <a:latin typeface="Arial Unicode MS"/>
                <a:cs typeface="Arial Unicode MS"/>
              </a:rPr>
              <a:t>Zapojení pro 32 bytů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210" name="object 2">
            <a:extLst>
              <a:ext uri="{FF2B5EF4-FFF2-40B4-BE49-F238E27FC236}">
                <a16:creationId xmlns:a16="http://schemas.microsoft.com/office/drawing/2014/main" id="{23A27539-927B-A497-0881-962057665A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8360" y="427223"/>
            <a:ext cx="562809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-10" dirty="0">
                <a:solidFill>
                  <a:srgbClr val="050100"/>
                </a:solidFill>
              </a:rPr>
              <a:t>Systém pro bytové domy</a:t>
            </a:r>
            <a:endParaRPr sz="3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4EE39B-BD4F-E388-ED96-BB66C9D25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376" y="1816100"/>
            <a:ext cx="8255000" cy="3166424"/>
          </a:xfrm>
          <a:prstGeom prst="rect">
            <a:avLst/>
          </a:prstGeom>
        </p:spPr>
      </p:pic>
      <p:sp>
        <p:nvSpPr>
          <p:cNvPr id="5" name="object 92">
            <a:extLst>
              <a:ext uri="{FF2B5EF4-FFF2-40B4-BE49-F238E27FC236}">
                <a16:creationId xmlns:a16="http://schemas.microsoft.com/office/drawing/2014/main" id="{B45BFF29-C60F-1A67-18B8-EA49AF9F0A7B}"/>
              </a:ext>
            </a:extLst>
          </p:cNvPr>
          <p:cNvSpPr txBox="1"/>
          <p:nvPr/>
        </p:nvSpPr>
        <p:spPr>
          <a:xfrm>
            <a:off x="7188200" y="1587500"/>
            <a:ext cx="1626983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Max. 16 monitorů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9" name="object 92">
            <a:extLst>
              <a:ext uri="{FF2B5EF4-FFF2-40B4-BE49-F238E27FC236}">
                <a16:creationId xmlns:a16="http://schemas.microsoft.com/office/drawing/2014/main" id="{8B29BB85-F734-AA3B-0CE7-B6F765FE9EFF}"/>
              </a:ext>
            </a:extLst>
          </p:cNvPr>
          <p:cNvSpPr txBox="1"/>
          <p:nvPr/>
        </p:nvSpPr>
        <p:spPr>
          <a:xfrm>
            <a:off x="7216648" y="3263900"/>
            <a:ext cx="1626983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Max. 16 monitorů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10" name="object 148">
            <a:extLst>
              <a:ext uri="{FF2B5EF4-FFF2-40B4-BE49-F238E27FC236}">
                <a16:creationId xmlns:a16="http://schemas.microsoft.com/office/drawing/2014/main" id="{054A12C9-AFA2-CC62-2852-0122DEC4316E}"/>
              </a:ext>
            </a:extLst>
          </p:cNvPr>
          <p:cNvSpPr txBox="1"/>
          <p:nvPr/>
        </p:nvSpPr>
        <p:spPr>
          <a:xfrm>
            <a:off x="4728461" y="5092700"/>
            <a:ext cx="4976373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l-PL" sz="1050" i="1" spc="-65" dirty="0">
                <a:solidFill>
                  <a:srgbClr val="050100"/>
                </a:solidFill>
                <a:latin typeface="Arial Unicode MS"/>
                <a:cs typeface="Arial Unicode MS"/>
              </a:rPr>
              <a:t>Pro dalších 16 </a:t>
            </a:r>
            <a:r>
              <a:rPr lang="pl-PL" sz="1050" i="1" spc="65" dirty="0">
                <a:solidFill>
                  <a:srgbClr val="050100"/>
                </a:solidFill>
                <a:latin typeface="Arial Unicode MS"/>
                <a:cs typeface="Arial Unicode MS"/>
              </a:rPr>
              <a:t>monitorů </a:t>
            </a:r>
            <a:r>
              <a:rPr lang="pl-PL" sz="1050" i="1" spc="45" dirty="0">
                <a:solidFill>
                  <a:srgbClr val="050100"/>
                </a:solidFill>
                <a:latin typeface="Arial Unicode MS"/>
                <a:cs typeface="Arial Unicode MS"/>
              </a:rPr>
              <a:t>je potřeba modulu</a:t>
            </a:r>
            <a:r>
              <a:rPr lang="pl-PL" sz="1050" i="1" spc="70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lang="pl-PL" sz="1050" i="1" spc="55" dirty="0">
                <a:solidFill>
                  <a:srgbClr val="050100"/>
                </a:solidFill>
                <a:latin typeface="Arial Unicode MS"/>
                <a:cs typeface="Arial Unicode MS"/>
              </a:rPr>
              <a:t>DPA-D2D-SW4</a:t>
            </a:r>
            <a:r>
              <a:rPr lang="cs-CZ" sz="1050" i="1" spc="55" dirty="0">
                <a:solidFill>
                  <a:srgbClr val="050100"/>
                </a:solidFill>
                <a:latin typeface="Arial Unicode MS"/>
                <a:cs typeface="Arial Unicode MS"/>
              </a:rPr>
              <a:t> a dalšího zdroje.</a:t>
            </a:r>
            <a:endParaRPr sz="1050" i="1" dirty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307373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25735B-102E-DDC1-179E-0119BC051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object 2">
            <a:extLst>
              <a:ext uri="{FF2B5EF4-FFF2-40B4-BE49-F238E27FC236}">
                <a16:creationId xmlns:a16="http://schemas.microsoft.com/office/drawing/2014/main" id="{D99CA709-0116-EE4D-F621-9F7F20E610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8360" y="427223"/>
            <a:ext cx="562809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-10" dirty="0">
                <a:solidFill>
                  <a:srgbClr val="050100"/>
                </a:solidFill>
              </a:rPr>
              <a:t>Systém pro bytové domy</a:t>
            </a:r>
            <a:endParaRPr sz="3200" dirty="0"/>
          </a:p>
        </p:txBody>
      </p:sp>
      <p:sp>
        <p:nvSpPr>
          <p:cNvPr id="5" name="object 92">
            <a:extLst>
              <a:ext uri="{FF2B5EF4-FFF2-40B4-BE49-F238E27FC236}">
                <a16:creationId xmlns:a16="http://schemas.microsoft.com/office/drawing/2014/main" id="{D25DCE22-A2B5-935F-434A-08A1C799E7A7}"/>
              </a:ext>
            </a:extLst>
          </p:cNvPr>
          <p:cNvSpPr txBox="1"/>
          <p:nvPr/>
        </p:nvSpPr>
        <p:spPr>
          <a:xfrm>
            <a:off x="7821125" y="1257911"/>
            <a:ext cx="1626983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Max. 16 monitorů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9" name="object 92">
            <a:extLst>
              <a:ext uri="{FF2B5EF4-FFF2-40B4-BE49-F238E27FC236}">
                <a16:creationId xmlns:a16="http://schemas.microsoft.com/office/drawing/2014/main" id="{E600B47A-D231-671F-6180-4E40AAF15364}"/>
              </a:ext>
            </a:extLst>
          </p:cNvPr>
          <p:cNvSpPr txBox="1"/>
          <p:nvPr/>
        </p:nvSpPr>
        <p:spPr>
          <a:xfrm>
            <a:off x="7821124" y="2501900"/>
            <a:ext cx="1626983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Max. 16 monitorů</a:t>
            </a:r>
            <a:endParaRPr sz="1200" dirty="0">
              <a:latin typeface="Arial Unicode MS"/>
              <a:cs typeface="Arial Unicode M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A23DDA-CFA3-CCA8-3964-86A430F72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429" y="1022042"/>
            <a:ext cx="5503172" cy="4667557"/>
          </a:xfrm>
          <a:prstGeom prst="rect">
            <a:avLst/>
          </a:prstGeom>
        </p:spPr>
      </p:pic>
      <p:sp>
        <p:nvSpPr>
          <p:cNvPr id="150" name="object 150">
            <a:extLst>
              <a:ext uri="{FF2B5EF4-FFF2-40B4-BE49-F238E27FC236}">
                <a16:creationId xmlns:a16="http://schemas.microsoft.com/office/drawing/2014/main" id="{51D449A1-6BD7-C6A4-189E-D0BCD9E3BEB8}"/>
              </a:ext>
            </a:extLst>
          </p:cNvPr>
          <p:cNvSpPr txBox="1"/>
          <p:nvPr/>
        </p:nvSpPr>
        <p:spPr>
          <a:xfrm>
            <a:off x="1271403" y="1068436"/>
            <a:ext cx="5307197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14" dirty="0">
                <a:solidFill>
                  <a:srgbClr val="050100"/>
                </a:solidFill>
                <a:latin typeface="Arial Unicode MS"/>
                <a:cs typeface="Arial Unicode MS"/>
              </a:rPr>
              <a:t>Zapojení pro 64 bytů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6" name="object 92">
            <a:extLst>
              <a:ext uri="{FF2B5EF4-FFF2-40B4-BE49-F238E27FC236}">
                <a16:creationId xmlns:a16="http://schemas.microsoft.com/office/drawing/2014/main" id="{934F1238-3E06-867E-3EEF-C42D0204C89E}"/>
              </a:ext>
            </a:extLst>
          </p:cNvPr>
          <p:cNvSpPr txBox="1"/>
          <p:nvPr/>
        </p:nvSpPr>
        <p:spPr>
          <a:xfrm>
            <a:off x="7821123" y="3745889"/>
            <a:ext cx="1626983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Max. 16 monitorů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7" name="object 92">
            <a:extLst>
              <a:ext uri="{FF2B5EF4-FFF2-40B4-BE49-F238E27FC236}">
                <a16:creationId xmlns:a16="http://schemas.microsoft.com/office/drawing/2014/main" id="{F8C9294F-BE31-49DB-A9F3-110B30FA34A2}"/>
              </a:ext>
            </a:extLst>
          </p:cNvPr>
          <p:cNvSpPr txBox="1"/>
          <p:nvPr/>
        </p:nvSpPr>
        <p:spPr>
          <a:xfrm>
            <a:off x="7821123" y="4827826"/>
            <a:ext cx="1626983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Max. 16 monitorů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11" name="object 92">
            <a:extLst>
              <a:ext uri="{FF2B5EF4-FFF2-40B4-BE49-F238E27FC236}">
                <a16:creationId xmlns:a16="http://schemas.microsoft.com/office/drawing/2014/main" id="{6A496F19-1B5E-4F7C-4B4A-A57613128ACB}"/>
              </a:ext>
            </a:extLst>
          </p:cNvPr>
          <p:cNvSpPr txBox="1"/>
          <p:nvPr/>
        </p:nvSpPr>
        <p:spPr>
          <a:xfrm>
            <a:off x="1549400" y="2399770"/>
            <a:ext cx="1626983" cy="5713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Po CAT5 kabelu již probíhá standardní TCP/IP komunikace.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456D08E0-B658-C253-199C-10726BA5B4BD}"/>
              </a:ext>
            </a:extLst>
          </p:cNvPr>
          <p:cNvCxnSpPr>
            <a:cxnSpLocks/>
          </p:cNvCxnSpPr>
          <p:nvPr/>
        </p:nvCxnSpPr>
        <p:spPr>
          <a:xfrm>
            <a:off x="3176383" y="2777758"/>
            <a:ext cx="6690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046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venku, snímek obrazovky, budova&#10;&#10;Popis byl vytvořen automaticky">
            <a:extLst>
              <a:ext uri="{FF2B5EF4-FFF2-40B4-BE49-F238E27FC236}">
                <a16:creationId xmlns:a16="http://schemas.microsoft.com/office/drawing/2014/main" id="{076382A3-18C0-488F-C73F-4CD594213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92" y="-11009"/>
            <a:ext cx="9537562" cy="576077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235201" y="4079137"/>
            <a:ext cx="1295399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pc="90" dirty="0">
                <a:solidFill>
                  <a:srgbClr val="050100"/>
                </a:solidFill>
                <a:latin typeface="Arial Unicode MS"/>
                <a:cs typeface="Arial Unicode MS"/>
              </a:rPr>
              <a:t>DPC-D2D50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pc="90" dirty="0">
                <a:solidFill>
                  <a:srgbClr val="050100"/>
                </a:solidFill>
                <a:latin typeface="Arial Unicode MS"/>
                <a:cs typeface="Arial Unicode MS"/>
              </a:rPr>
              <a:t>-ID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17737" y="393364"/>
            <a:ext cx="377062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160" dirty="0">
                <a:solidFill>
                  <a:srgbClr val="050100"/>
                </a:solidFill>
              </a:rPr>
              <a:t>Dveřní </a:t>
            </a:r>
            <a:r>
              <a:rPr lang="cs-CZ" sz="3200" spc="135" dirty="0">
                <a:solidFill>
                  <a:srgbClr val="050100"/>
                </a:solidFill>
              </a:rPr>
              <a:t>stanice</a:t>
            </a:r>
            <a:endParaRPr lang="cs-CZ" sz="3200" dirty="0"/>
          </a:p>
        </p:txBody>
      </p:sp>
      <p:sp>
        <p:nvSpPr>
          <p:cNvPr id="10" name="object 10"/>
          <p:cNvSpPr txBox="1"/>
          <p:nvPr/>
        </p:nvSpPr>
        <p:spPr>
          <a:xfrm>
            <a:off x="3911600" y="4079137"/>
            <a:ext cx="1386324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pc="25" dirty="0">
                <a:solidFill>
                  <a:srgbClr val="050100"/>
                </a:solidFill>
                <a:latin typeface="Arial Unicode MS"/>
                <a:cs typeface="Arial Unicode MS"/>
              </a:rPr>
              <a:t>DPC-D2D50F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pc="25" dirty="0">
                <a:solidFill>
                  <a:srgbClr val="050100"/>
                </a:solidFill>
                <a:latin typeface="Arial Unicode MS"/>
                <a:cs typeface="Arial Unicode MS"/>
              </a:rPr>
              <a:t>-ID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117323" y="0"/>
            <a:ext cx="2142612" cy="57587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3" name="object 13"/>
          <p:cNvSpPr txBox="1"/>
          <p:nvPr/>
        </p:nvSpPr>
        <p:spPr>
          <a:xfrm>
            <a:off x="5678924" y="4073954"/>
            <a:ext cx="975876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pc="10" dirty="0">
                <a:solidFill>
                  <a:srgbClr val="050100"/>
                </a:solidFill>
                <a:latin typeface="Arial Unicode MS"/>
                <a:cs typeface="Arial Unicode MS"/>
              </a:rPr>
              <a:t>DPC-D2D10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pc="10" dirty="0">
                <a:solidFill>
                  <a:srgbClr val="050100"/>
                </a:solidFill>
                <a:latin typeface="Arial Unicode MS"/>
                <a:cs typeface="Arial Unicode MS"/>
              </a:rPr>
              <a:t>-ID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05634" y="4082033"/>
            <a:ext cx="1068366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pc="25" dirty="0">
                <a:solidFill>
                  <a:srgbClr val="050100"/>
                </a:solidFill>
                <a:latin typeface="Arial Unicode MS"/>
                <a:cs typeface="Arial Unicode MS"/>
              </a:rPr>
              <a:t>DPC-D2D10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pc="25" dirty="0">
                <a:solidFill>
                  <a:srgbClr val="050100"/>
                </a:solidFill>
                <a:latin typeface="Arial Unicode MS"/>
                <a:cs typeface="Arial Unicode MS"/>
              </a:rPr>
              <a:t>-F-ID</a:t>
            </a:r>
            <a:endParaRPr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2"/>
          <p:cNvSpPr txBox="1"/>
          <p:nvPr/>
        </p:nvSpPr>
        <p:spPr>
          <a:xfrm>
            <a:off x="1352767" y="435372"/>
            <a:ext cx="349095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5" dirty="0">
                <a:solidFill>
                  <a:srgbClr val="050100"/>
                </a:solidFill>
                <a:latin typeface="Arial Unicode MS"/>
                <a:cs typeface="Arial Unicode MS"/>
              </a:rPr>
              <a:t>Dveřní </a:t>
            </a:r>
            <a:r>
              <a:rPr sz="2000" spc="80" dirty="0">
                <a:solidFill>
                  <a:srgbClr val="050100"/>
                </a:solidFill>
                <a:latin typeface="Arial Unicode MS"/>
                <a:cs typeface="Arial Unicode MS"/>
              </a:rPr>
              <a:t>stanice s dotykovou </a:t>
            </a:r>
            <a:r>
              <a:rPr sz="2000" spc="55" dirty="0">
                <a:solidFill>
                  <a:srgbClr val="050100"/>
                </a:solidFill>
                <a:latin typeface="Arial Unicode MS"/>
                <a:cs typeface="Arial Unicode MS"/>
              </a:rPr>
              <a:t>obrazovkou</a:t>
            </a:r>
            <a:endParaRPr sz="2000" dirty="0">
              <a:latin typeface="Arial Unicode MS"/>
              <a:cs typeface="Arial Unicode M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504091" y="832279"/>
            <a:ext cx="0" cy="3895090"/>
          </a:xfrm>
          <a:custGeom>
            <a:avLst/>
            <a:gdLst/>
            <a:ahLst/>
            <a:cxnLst/>
            <a:rect l="l" t="t" r="r" b="b"/>
            <a:pathLst>
              <a:path h="3895090">
                <a:moveTo>
                  <a:pt x="0" y="0"/>
                </a:moveTo>
                <a:lnTo>
                  <a:pt x="0" y="3894912"/>
                </a:lnTo>
              </a:path>
            </a:pathLst>
          </a:custGeom>
          <a:ln w="12331">
            <a:solidFill>
              <a:srgbClr val="DA7F31"/>
            </a:solidFill>
          </a:ln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35" name="object 35"/>
          <p:cNvSpPr txBox="1"/>
          <p:nvPr/>
        </p:nvSpPr>
        <p:spPr>
          <a:xfrm>
            <a:off x="1549400" y="2680075"/>
            <a:ext cx="1774254" cy="1859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100" spc="40" dirty="0">
                <a:solidFill>
                  <a:srgbClr val="050100"/>
                </a:solidFill>
                <a:latin typeface="Arial Unicode MS"/>
                <a:cs typeface="Arial Unicode MS"/>
              </a:rPr>
              <a:t>DPC-D2D50-IDF-ID</a:t>
            </a:r>
            <a:endParaRPr sz="1100" dirty="0">
              <a:latin typeface="Arial Unicode MS"/>
              <a:cs typeface="Arial Unicode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143175" y="2680075"/>
            <a:ext cx="1149425" cy="1859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100" spc="65" dirty="0">
                <a:solidFill>
                  <a:srgbClr val="050100"/>
                </a:solidFill>
                <a:latin typeface="Arial Unicode MS"/>
                <a:cs typeface="Arial Unicode MS"/>
              </a:rPr>
              <a:t>DPC-D2D50-ID</a:t>
            </a:r>
            <a:endParaRPr sz="1100" dirty="0">
              <a:latin typeface="Arial Unicode MS"/>
              <a:cs typeface="Arial Unicode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04515" y="3351609"/>
            <a:ext cx="3838527" cy="14362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825" indent="-238760">
              <a:lnSpc>
                <a:spcPts val="1200"/>
              </a:lnSpc>
              <a:spcBef>
                <a:spcPts val="100"/>
              </a:spcBef>
              <a:spcAft>
                <a:spcPts val="300"/>
              </a:spcAft>
              <a:buChar char="•"/>
              <a:tabLst>
                <a:tab pos="250825" algn="l"/>
                <a:tab pos="251460" algn="l"/>
              </a:tabLst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5" </a:t>
            </a:r>
            <a:r>
              <a:rPr lang="cs-CZ" sz="1200" spc="50" dirty="0">
                <a:solidFill>
                  <a:srgbClr val="050100"/>
                </a:solidFill>
                <a:latin typeface="Arial Unicode MS"/>
                <a:cs typeface="Arial Unicode MS"/>
              </a:rPr>
              <a:t>plně </a:t>
            </a:r>
            <a:r>
              <a:rPr lang="cs-CZ" sz="1200" spc="85" dirty="0">
                <a:solidFill>
                  <a:srgbClr val="050100"/>
                </a:solidFill>
                <a:latin typeface="Arial Unicode MS"/>
                <a:cs typeface="Arial Unicode MS"/>
              </a:rPr>
              <a:t>dotykový </a:t>
            </a:r>
            <a:r>
              <a:rPr lang="cs-CZ" sz="1200" spc="20" dirty="0">
                <a:solidFill>
                  <a:srgbClr val="050100"/>
                </a:solidFill>
                <a:latin typeface="Arial Unicode MS"/>
                <a:cs typeface="Arial Unicode MS"/>
              </a:rPr>
              <a:t>displej </a:t>
            </a:r>
            <a:r>
              <a:rPr lang="cs-CZ" sz="1200" spc="-5" dirty="0">
                <a:solidFill>
                  <a:srgbClr val="050100"/>
                </a:solidFill>
                <a:latin typeface="Arial Unicode MS"/>
                <a:cs typeface="Arial Unicode MS"/>
              </a:rPr>
              <a:t>IPS.</a:t>
            </a:r>
            <a:endParaRPr lang="cs-CZ" sz="1200" dirty="0">
              <a:latin typeface="Arial Unicode MS"/>
              <a:cs typeface="Arial Unicode MS"/>
            </a:endParaRPr>
          </a:p>
          <a:p>
            <a:pPr marL="250825" indent="-238760">
              <a:lnSpc>
                <a:spcPct val="100000"/>
              </a:lnSpc>
              <a:spcAft>
                <a:spcPts val="300"/>
              </a:spcAft>
              <a:buChar char="•"/>
              <a:tabLst>
                <a:tab pos="250825" algn="l"/>
                <a:tab pos="251460" algn="l"/>
              </a:tabLst>
            </a:pPr>
            <a:r>
              <a:rPr lang="cs-CZ"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Kamera se </a:t>
            </a:r>
            <a:r>
              <a:rPr lang="cs-CZ" sz="1200" b="1" spc="55" dirty="0">
                <a:solidFill>
                  <a:srgbClr val="050100"/>
                </a:solidFill>
                <a:latin typeface="Arial Unicode MS"/>
                <a:cs typeface="Arial Unicode MS"/>
              </a:rPr>
              <a:t>Starlight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 čipem, </a:t>
            </a:r>
            <a:r>
              <a:rPr lang="cs-CZ"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s </a:t>
            </a:r>
            <a:r>
              <a:rPr lang="cs-CZ" sz="1200" spc="40" dirty="0">
                <a:solidFill>
                  <a:srgbClr val="050100"/>
                </a:solidFill>
                <a:latin typeface="Arial Unicode MS"/>
                <a:cs typeface="Arial Unicode MS"/>
              </a:rPr>
              <a:t>rybím okem          </a:t>
            </a:r>
            <a:r>
              <a:rPr lang="cs-CZ"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s 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rozlišením 2 </a:t>
            </a:r>
            <a:r>
              <a:rPr lang="cs-CZ" sz="1200" spc="55" dirty="0" err="1">
                <a:solidFill>
                  <a:srgbClr val="050100"/>
                </a:solidFill>
                <a:latin typeface="Arial Unicode MS"/>
                <a:cs typeface="Arial Unicode MS"/>
              </a:rPr>
              <a:t>Mpx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.</a:t>
            </a:r>
            <a:endParaRPr lang="cs-CZ" sz="1200" dirty="0">
              <a:latin typeface="Arial Unicode MS"/>
              <a:cs typeface="Arial Unicode MS"/>
            </a:endParaRPr>
          </a:p>
          <a:p>
            <a:pPr marL="250825" indent="-238760">
              <a:lnSpc>
                <a:spcPct val="100000"/>
              </a:lnSpc>
              <a:spcAft>
                <a:spcPts val="300"/>
              </a:spcAft>
              <a:buChar char="•"/>
              <a:tabLst>
                <a:tab pos="250825" algn="l"/>
                <a:tab pos="251460" algn="l"/>
              </a:tabLst>
            </a:pPr>
            <a:r>
              <a:rPr lang="cs-CZ" sz="1200" spc="65" dirty="0">
                <a:solidFill>
                  <a:srgbClr val="050100"/>
                </a:solidFill>
                <a:latin typeface="Arial Unicode MS"/>
                <a:cs typeface="Arial Unicode MS"/>
              </a:rPr>
              <a:t>Podpora </a:t>
            </a:r>
            <a:r>
              <a:rPr lang="cs-CZ" sz="1200" b="1" spc="65" dirty="0">
                <a:solidFill>
                  <a:srgbClr val="050100"/>
                </a:solidFill>
                <a:latin typeface="Arial Unicode MS"/>
                <a:cs typeface="Arial Unicode MS"/>
              </a:rPr>
              <a:t>125 KHz i 13,56 MHz</a:t>
            </a:r>
            <a:r>
              <a:rPr lang="cs-CZ" sz="1200" b="1" spc="30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lang="cs-CZ" sz="1200" spc="30" dirty="0">
                <a:solidFill>
                  <a:srgbClr val="050100"/>
                </a:solidFill>
                <a:latin typeface="Arial Unicode MS"/>
                <a:cs typeface="Arial Unicode MS"/>
              </a:rPr>
              <a:t>karet.</a:t>
            </a:r>
            <a:endParaRPr lang="cs-CZ" sz="1200" dirty="0">
              <a:latin typeface="Arial Unicode MS"/>
              <a:cs typeface="Arial Unicode MS"/>
            </a:endParaRPr>
          </a:p>
          <a:p>
            <a:pPr marL="250825" indent="-238760">
              <a:lnSpc>
                <a:spcPts val="1200"/>
              </a:lnSpc>
              <a:spcAft>
                <a:spcPts val="300"/>
              </a:spcAft>
              <a:buChar char="•"/>
              <a:tabLst>
                <a:tab pos="250825" algn="l"/>
                <a:tab pos="251460" algn="l"/>
              </a:tabLst>
            </a:pPr>
            <a:r>
              <a:rPr lang="cs-CZ" sz="1200" spc="70" dirty="0">
                <a:solidFill>
                  <a:srgbClr val="050100"/>
                </a:solidFill>
                <a:latin typeface="Arial Unicode MS"/>
                <a:cs typeface="Arial Unicode MS"/>
              </a:rPr>
              <a:t>Přibližovací </a:t>
            </a:r>
            <a:r>
              <a:rPr lang="cs-CZ" sz="1200" spc="20" dirty="0">
                <a:solidFill>
                  <a:srgbClr val="050100"/>
                </a:solidFill>
                <a:latin typeface="Arial Unicode MS"/>
                <a:cs typeface="Arial Unicode MS"/>
              </a:rPr>
              <a:t>senzory.</a:t>
            </a:r>
            <a:endParaRPr lang="cs-CZ" sz="1200" dirty="0">
              <a:latin typeface="Arial Unicode MS"/>
              <a:cs typeface="Arial Unicode MS"/>
            </a:endParaRPr>
          </a:p>
          <a:p>
            <a:pPr marL="250825" indent="-238760">
              <a:lnSpc>
                <a:spcPct val="100000"/>
              </a:lnSpc>
              <a:spcAft>
                <a:spcPts val="300"/>
              </a:spcAft>
              <a:buChar char="•"/>
              <a:tabLst>
                <a:tab pos="250825" algn="l"/>
                <a:tab pos="251460" algn="l"/>
              </a:tabLst>
            </a:pPr>
            <a:r>
              <a:rPr lang="cs-CZ" sz="1200" spc="35" dirty="0">
                <a:solidFill>
                  <a:srgbClr val="050100"/>
                </a:solidFill>
                <a:latin typeface="Arial Unicode MS"/>
                <a:cs typeface="Arial Unicode MS"/>
              </a:rPr>
              <a:t>Panel pro </a:t>
            </a:r>
            <a:r>
              <a:rPr lang="cs-CZ" sz="1200" spc="50" dirty="0">
                <a:solidFill>
                  <a:srgbClr val="050100"/>
                </a:solidFill>
                <a:latin typeface="Arial Unicode MS"/>
                <a:cs typeface="Arial Unicode MS"/>
              </a:rPr>
              <a:t>zapuštěnou </a:t>
            </a:r>
            <a:r>
              <a:rPr lang="cs-CZ" sz="1200" spc="120" dirty="0">
                <a:solidFill>
                  <a:srgbClr val="050100"/>
                </a:solidFill>
                <a:latin typeface="Arial Unicode MS"/>
                <a:cs typeface="Arial Unicode MS"/>
              </a:rPr>
              <a:t>montáž </a:t>
            </a:r>
            <a:r>
              <a:rPr lang="cs-CZ" sz="1200" spc="35" dirty="0">
                <a:solidFill>
                  <a:srgbClr val="050100"/>
                </a:solidFill>
                <a:latin typeface="Arial Unicode MS"/>
                <a:cs typeface="Arial Unicode MS"/>
              </a:rPr>
              <a:t>z </a:t>
            </a:r>
            <a:r>
              <a:rPr lang="cs-CZ" sz="1200" spc="20" dirty="0">
                <a:solidFill>
                  <a:srgbClr val="050100"/>
                </a:solidFill>
                <a:latin typeface="Arial Unicode MS"/>
                <a:cs typeface="Arial Unicode MS"/>
              </a:rPr>
              <a:t>nerezové </a:t>
            </a:r>
            <a:r>
              <a:rPr lang="cs-CZ" sz="1200" spc="35" dirty="0">
                <a:solidFill>
                  <a:srgbClr val="050100"/>
                </a:solidFill>
                <a:latin typeface="Arial Unicode MS"/>
                <a:cs typeface="Arial Unicode MS"/>
              </a:rPr>
              <a:t>oceli.</a:t>
            </a:r>
            <a:endParaRPr lang="cs-CZ" sz="1200" dirty="0">
              <a:latin typeface="Arial Unicode MS"/>
              <a:cs typeface="Arial Unicode MS"/>
            </a:endParaRPr>
          </a:p>
          <a:p>
            <a:pPr marL="250825" indent="-238760">
              <a:lnSpc>
                <a:spcPct val="100000"/>
              </a:lnSpc>
              <a:spcAft>
                <a:spcPts val="300"/>
              </a:spcAft>
              <a:buChar char="•"/>
              <a:tabLst>
                <a:tab pos="250825" algn="l"/>
                <a:tab pos="251460" algn="l"/>
              </a:tabLst>
            </a:pPr>
            <a:r>
              <a:rPr lang="cs-CZ" sz="1200" spc="35" dirty="0">
                <a:solidFill>
                  <a:srgbClr val="050100"/>
                </a:solidFill>
                <a:latin typeface="Arial Unicode MS"/>
                <a:cs typeface="Arial Unicode MS"/>
              </a:rPr>
              <a:t>Panel pro povrchovou </a:t>
            </a:r>
            <a:r>
              <a:rPr lang="cs-CZ" sz="1200" spc="120" dirty="0">
                <a:solidFill>
                  <a:srgbClr val="050100"/>
                </a:solidFill>
                <a:latin typeface="Arial Unicode MS"/>
                <a:cs typeface="Arial Unicode MS"/>
              </a:rPr>
              <a:t>montáž </a:t>
            </a:r>
            <a:r>
              <a:rPr lang="cs-CZ" sz="1200" spc="35" dirty="0">
                <a:solidFill>
                  <a:srgbClr val="050100"/>
                </a:solidFill>
                <a:latin typeface="Arial Unicode MS"/>
                <a:cs typeface="Arial Unicode MS"/>
              </a:rPr>
              <a:t>ze </a:t>
            </a:r>
            <a:r>
              <a:rPr lang="cs-CZ" sz="1200" spc="60" dirty="0">
                <a:solidFill>
                  <a:srgbClr val="050100"/>
                </a:solidFill>
                <a:latin typeface="Arial Unicode MS"/>
                <a:cs typeface="Arial Unicode MS"/>
              </a:rPr>
              <a:t>zinkové </a:t>
            </a:r>
            <a:r>
              <a:rPr lang="cs-CZ" sz="1200" spc="30" dirty="0">
                <a:solidFill>
                  <a:srgbClr val="050100"/>
                </a:solidFill>
                <a:latin typeface="Arial Unicode MS"/>
                <a:cs typeface="Arial Unicode MS"/>
              </a:rPr>
              <a:t>slitiny.</a:t>
            </a:r>
            <a:endParaRPr lang="cs-CZ" sz="1200" dirty="0">
              <a:latin typeface="Arial Unicode MS"/>
              <a:cs typeface="Arial Unicode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312691" y="1235604"/>
            <a:ext cx="583723" cy="13910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0" name="object 40"/>
          <p:cNvSpPr/>
          <p:nvPr/>
        </p:nvSpPr>
        <p:spPr>
          <a:xfrm>
            <a:off x="8097203" y="977900"/>
            <a:ext cx="703436" cy="12857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1" name="object 41"/>
          <p:cNvSpPr/>
          <p:nvPr/>
        </p:nvSpPr>
        <p:spPr>
          <a:xfrm>
            <a:off x="6611359" y="947910"/>
            <a:ext cx="729239" cy="13278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2" name="object 42"/>
          <p:cNvSpPr/>
          <p:nvPr/>
        </p:nvSpPr>
        <p:spPr>
          <a:xfrm>
            <a:off x="5892800" y="4406900"/>
            <a:ext cx="310030" cy="565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3" name="object 43"/>
          <p:cNvSpPr/>
          <p:nvPr/>
        </p:nvSpPr>
        <p:spPr>
          <a:xfrm>
            <a:off x="6578600" y="4406900"/>
            <a:ext cx="310030" cy="5653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4" name="object 44"/>
          <p:cNvSpPr/>
          <p:nvPr/>
        </p:nvSpPr>
        <p:spPr>
          <a:xfrm>
            <a:off x="7340600" y="4411544"/>
            <a:ext cx="310030" cy="5653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5" name="object 45"/>
          <p:cNvSpPr/>
          <p:nvPr/>
        </p:nvSpPr>
        <p:spPr>
          <a:xfrm>
            <a:off x="8026400" y="4426557"/>
            <a:ext cx="290908" cy="5352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6" name="object 46"/>
          <p:cNvSpPr/>
          <p:nvPr/>
        </p:nvSpPr>
        <p:spPr>
          <a:xfrm>
            <a:off x="8712200" y="4406900"/>
            <a:ext cx="290908" cy="5352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7" name="object 47"/>
          <p:cNvSpPr/>
          <p:nvPr/>
        </p:nvSpPr>
        <p:spPr>
          <a:xfrm>
            <a:off x="9377149" y="4406905"/>
            <a:ext cx="290900" cy="5352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9" name="object 49"/>
          <p:cNvSpPr txBox="1"/>
          <p:nvPr/>
        </p:nvSpPr>
        <p:spPr>
          <a:xfrm>
            <a:off x="8675643" y="4996563"/>
            <a:ext cx="646157" cy="4969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050" dirty="0">
                <a:solidFill>
                  <a:srgbClr val="050100"/>
                </a:solidFill>
                <a:latin typeface="Arial Unicode MS"/>
                <a:cs typeface="Arial Unicode MS"/>
              </a:rPr>
              <a:t>DPC-D2D10</a:t>
            </a:r>
            <a:r>
              <a:rPr sz="1050" dirty="0">
                <a:solidFill>
                  <a:srgbClr val="050100"/>
                </a:solidFill>
                <a:latin typeface="Arial Unicode MS"/>
                <a:cs typeface="Arial Unicode MS"/>
              </a:rPr>
              <a:t>-2</a:t>
            </a:r>
            <a:r>
              <a:rPr lang="cs-CZ" sz="1050" dirty="0">
                <a:solidFill>
                  <a:srgbClr val="050100"/>
                </a:solidFill>
                <a:latin typeface="Arial Unicode MS"/>
                <a:cs typeface="Arial Unicode MS"/>
              </a:rPr>
              <a:t>-ID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398000" y="4996563"/>
            <a:ext cx="646157" cy="4969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050" spc="-5" dirty="0">
                <a:solidFill>
                  <a:srgbClr val="050100"/>
                </a:solidFill>
                <a:latin typeface="Arial Unicode MS"/>
                <a:cs typeface="Arial Unicode MS"/>
              </a:rPr>
              <a:t>DPC-D2D10</a:t>
            </a:r>
            <a:r>
              <a:rPr sz="1050" spc="-5" dirty="0">
                <a:solidFill>
                  <a:srgbClr val="050100"/>
                </a:solidFill>
                <a:latin typeface="Arial Unicode MS"/>
                <a:cs typeface="Arial Unicode MS"/>
              </a:rPr>
              <a:t>-</a:t>
            </a:r>
            <a:r>
              <a:rPr lang="cs-CZ" sz="1050" spc="-5" dirty="0">
                <a:solidFill>
                  <a:srgbClr val="050100"/>
                </a:solidFill>
                <a:latin typeface="Arial Unicode MS"/>
                <a:cs typeface="Arial Unicode MS"/>
              </a:rPr>
              <a:t>3-ID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765141" y="492020"/>
            <a:ext cx="447105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0" dirty="0">
                <a:solidFill>
                  <a:srgbClr val="050100"/>
                </a:solidFill>
                <a:latin typeface="Arial Unicode MS"/>
                <a:cs typeface="Arial Unicode MS"/>
              </a:rPr>
              <a:t>Dveřní </a:t>
            </a:r>
            <a:r>
              <a:rPr sz="2000" spc="80" dirty="0">
                <a:solidFill>
                  <a:srgbClr val="050100"/>
                </a:solidFill>
                <a:latin typeface="Arial Unicode MS"/>
                <a:cs typeface="Arial Unicode MS"/>
              </a:rPr>
              <a:t>stanice s </a:t>
            </a:r>
            <a:r>
              <a:rPr sz="2000" spc="105" dirty="0">
                <a:solidFill>
                  <a:srgbClr val="050100"/>
                </a:solidFill>
                <a:latin typeface="Arial Unicode MS"/>
                <a:cs typeface="Arial Unicode MS"/>
              </a:rPr>
              <a:t>tlačítky/klávesnicí</a:t>
            </a:r>
            <a:endParaRPr sz="2000" dirty="0">
              <a:latin typeface="Arial Unicode MS"/>
              <a:cs typeface="Arial Unicode MS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148408" y="2319799"/>
            <a:ext cx="1733046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100" spc="40" dirty="0">
                <a:solidFill>
                  <a:srgbClr val="050100"/>
                </a:solidFill>
                <a:latin typeface="Arial Unicode MS"/>
                <a:cs typeface="Arial Unicode MS"/>
              </a:rPr>
              <a:t>DPC-D2D10-4F-ID</a:t>
            </a:r>
            <a:endParaRPr sz="1100" dirty="0">
              <a:latin typeface="Arial Unicode MS"/>
              <a:cs typeface="Arial Unicode MS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950200" y="2319799"/>
            <a:ext cx="171784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100" spc="45" dirty="0">
                <a:solidFill>
                  <a:srgbClr val="050100"/>
                </a:solidFill>
                <a:latin typeface="Arial Unicode MS"/>
                <a:cs typeface="Arial Unicode MS"/>
              </a:rPr>
              <a:t>DPC-D2D10</a:t>
            </a:r>
            <a:r>
              <a:rPr sz="1100" spc="45" dirty="0">
                <a:solidFill>
                  <a:srgbClr val="050100"/>
                </a:solidFill>
                <a:latin typeface="Arial Unicode MS"/>
                <a:cs typeface="Arial Unicode MS"/>
              </a:rPr>
              <a:t>-4</a:t>
            </a:r>
            <a:r>
              <a:rPr lang="cs-CZ" sz="1100" spc="45" dirty="0">
                <a:solidFill>
                  <a:srgbClr val="050100"/>
                </a:solidFill>
                <a:latin typeface="Arial Unicode MS"/>
                <a:cs typeface="Arial Unicode MS"/>
              </a:rPr>
              <a:t>-ID</a:t>
            </a:r>
            <a:endParaRPr sz="1100" dirty="0">
              <a:latin typeface="Arial Unicode MS"/>
              <a:cs typeface="Arial Unicode M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253731" y="2654300"/>
            <a:ext cx="4007869" cy="1570943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50825" indent="-238760">
              <a:lnSpc>
                <a:spcPct val="100000"/>
              </a:lnSpc>
              <a:spcBef>
                <a:spcPts val="170"/>
              </a:spcBef>
              <a:spcAft>
                <a:spcPts val="300"/>
              </a:spcAft>
              <a:buChar char="•"/>
              <a:tabLst>
                <a:tab pos="250825" algn="l"/>
                <a:tab pos="251460" algn="l"/>
              </a:tabLst>
            </a:pPr>
            <a:r>
              <a:rPr lang="cs-CZ" sz="1200" spc="55" dirty="0">
                <a:solidFill>
                  <a:srgbClr val="050100"/>
                </a:solidFill>
                <a:latin typeface="Arial Unicode MS"/>
              </a:rPr>
              <a:t>Panel z nerezové oceli.</a:t>
            </a:r>
          </a:p>
          <a:p>
            <a:pPr marL="250825" indent="-238760">
              <a:lnSpc>
                <a:spcPct val="100000"/>
              </a:lnSpc>
              <a:spcBef>
                <a:spcPts val="75"/>
              </a:spcBef>
              <a:spcAft>
                <a:spcPts val="300"/>
              </a:spcAft>
              <a:buChar char="•"/>
              <a:tabLst>
                <a:tab pos="250825" algn="l"/>
                <a:tab pos="251460" algn="l"/>
              </a:tabLst>
            </a:pPr>
            <a:r>
              <a:rPr lang="cs-CZ" sz="1200" spc="55" dirty="0">
                <a:solidFill>
                  <a:srgbClr val="050100"/>
                </a:solidFill>
                <a:latin typeface="Arial Unicode MS"/>
              </a:rPr>
              <a:t>Podpora </a:t>
            </a:r>
            <a:r>
              <a:rPr lang="cs-CZ" sz="1200" b="1" spc="55" dirty="0">
                <a:solidFill>
                  <a:srgbClr val="050100"/>
                </a:solidFill>
                <a:latin typeface="Arial Unicode MS"/>
              </a:rPr>
              <a:t>125KHz i 13,56MHz 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</a:rPr>
              <a:t>karet. </a:t>
            </a:r>
          </a:p>
          <a:p>
            <a:pPr marL="250825" indent="-238760">
              <a:lnSpc>
                <a:spcPct val="100000"/>
              </a:lnSpc>
              <a:spcBef>
                <a:spcPts val="75"/>
              </a:spcBef>
              <a:spcAft>
                <a:spcPts val="300"/>
              </a:spcAft>
              <a:buChar char="•"/>
              <a:tabLst>
                <a:tab pos="250825" algn="l"/>
                <a:tab pos="251460" algn="l"/>
              </a:tabLst>
            </a:pPr>
            <a:r>
              <a:rPr lang="cs-CZ" sz="1200" spc="55" dirty="0">
                <a:solidFill>
                  <a:srgbClr val="050100"/>
                </a:solidFill>
                <a:latin typeface="Arial Unicode MS"/>
              </a:rPr>
              <a:t>Kamera se </a:t>
            </a:r>
            <a:r>
              <a:rPr lang="cs-CZ" sz="1200" b="1" spc="55" dirty="0">
                <a:solidFill>
                  <a:srgbClr val="050100"/>
                </a:solidFill>
                <a:latin typeface="Arial Unicode MS"/>
              </a:rPr>
              <a:t>Starlight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</a:rPr>
              <a:t> čipem,  s rybím okem            s rozlišením 2 </a:t>
            </a:r>
            <a:r>
              <a:rPr lang="cs-CZ" sz="1200" spc="55" dirty="0" err="1">
                <a:solidFill>
                  <a:srgbClr val="050100"/>
                </a:solidFill>
                <a:latin typeface="Arial Unicode MS"/>
              </a:rPr>
              <a:t>Mpx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</a:rPr>
              <a:t>.</a:t>
            </a:r>
          </a:p>
          <a:p>
            <a:pPr marL="250825" indent="-238760">
              <a:lnSpc>
                <a:spcPct val="100000"/>
              </a:lnSpc>
              <a:spcBef>
                <a:spcPts val="70"/>
              </a:spcBef>
              <a:spcAft>
                <a:spcPts val="300"/>
              </a:spcAft>
              <a:buChar char="•"/>
              <a:tabLst>
                <a:tab pos="250825" algn="l"/>
                <a:tab pos="251460" algn="l"/>
              </a:tabLst>
            </a:pPr>
            <a:r>
              <a:rPr lang="cs-CZ" sz="1200" spc="55" dirty="0" err="1">
                <a:solidFill>
                  <a:srgbClr val="050100"/>
                </a:solidFill>
                <a:latin typeface="Arial Unicode MS"/>
              </a:rPr>
              <a:t>Bezšroubová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</a:rPr>
              <a:t> montáž pod omítku.</a:t>
            </a:r>
          </a:p>
          <a:p>
            <a:pPr marL="250825" indent="-238760">
              <a:lnSpc>
                <a:spcPct val="100000"/>
              </a:lnSpc>
              <a:spcBef>
                <a:spcPts val="75"/>
              </a:spcBef>
              <a:spcAft>
                <a:spcPts val="300"/>
              </a:spcAft>
              <a:buChar char="•"/>
              <a:tabLst>
                <a:tab pos="250825" algn="l"/>
                <a:tab pos="251460" algn="l"/>
              </a:tabLst>
            </a:pPr>
            <a:r>
              <a:rPr lang="cs-CZ" sz="1200" spc="55" dirty="0">
                <a:solidFill>
                  <a:srgbClr val="050100"/>
                </a:solidFill>
                <a:latin typeface="Arial Unicode MS"/>
              </a:rPr>
              <a:t>Varianta s více tlačítky (1- 4 tlačítka).</a:t>
            </a:r>
          </a:p>
          <a:p>
            <a:pPr marL="250825" indent="-238760">
              <a:lnSpc>
                <a:spcPct val="100000"/>
              </a:lnSpc>
              <a:spcBef>
                <a:spcPts val="75"/>
              </a:spcBef>
              <a:spcAft>
                <a:spcPts val="300"/>
              </a:spcAft>
              <a:buChar char="•"/>
              <a:tabLst>
                <a:tab pos="250825" algn="l"/>
                <a:tab pos="251460" algn="l"/>
              </a:tabLst>
            </a:pPr>
            <a:r>
              <a:rPr lang="cs-CZ" sz="1200" b="1" spc="55" dirty="0">
                <a:solidFill>
                  <a:srgbClr val="050100"/>
                </a:solidFill>
                <a:latin typeface="Arial Unicode MS"/>
              </a:rPr>
              <a:t>Povrchová nebo zápustná montáž</a:t>
            </a:r>
          </a:p>
        </p:txBody>
      </p:sp>
      <p:sp>
        <p:nvSpPr>
          <p:cNvPr id="83" name="object 83"/>
          <p:cNvSpPr/>
          <p:nvPr/>
        </p:nvSpPr>
        <p:spPr>
          <a:xfrm>
            <a:off x="2002061" y="1235604"/>
            <a:ext cx="595939" cy="1342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 dirty="0"/>
          </a:p>
        </p:txBody>
      </p:sp>
      <p:sp>
        <p:nvSpPr>
          <p:cNvPr id="2" name="object 49">
            <a:extLst>
              <a:ext uri="{FF2B5EF4-FFF2-40B4-BE49-F238E27FC236}">
                <a16:creationId xmlns:a16="http://schemas.microsoft.com/office/drawing/2014/main" id="{A831F128-4B42-1513-AEB9-26A1E642C62C}"/>
              </a:ext>
            </a:extLst>
          </p:cNvPr>
          <p:cNvSpPr txBox="1"/>
          <p:nvPr/>
        </p:nvSpPr>
        <p:spPr>
          <a:xfrm>
            <a:off x="5892800" y="5038480"/>
            <a:ext cx="646154" cy="4969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050" dirty="0">
                <a:solidFill>
                  <a:srgbClr val="050100"/>
                </a:solidFill>
                <a:latin typeface="Arial Unicode MS"/>
                <a:cs typeface="Arial Unicode MS"/>
              </a:rPr>
              <a:t>DPC-D2D10-1F-ID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3" name="object 49">
            <a:extLst>
              <a:ext uri="{FF2B5EF4-FFF2-40B4-BE49-F238E27FC236}">
                <a16:creationId xmlns:a16="http://schemas.microsoft.com/office/drawing/2014/main" id="{EFC64B68-072E-9EA5-E97D-8A166175A2CB}"/>
              </a:ext>
            </a:extLst>
          </p:cNvPr>
          <p:cNvSpPr txBox="1"/>
          <p:nvPr/>
        </p:nvSpPr>
        <p:spPr>
          <a:xfrm>
            <a:off x="6578600" y="5016220"/>
            <a:ext cx="646157" cy="4969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050" dirty="0">
                <a:solidFill>
                  <a:srgbClr val="050100"/>
                </a:solidFill>
                <a:latin typeface="Arial Unicode MS"/>
                <a:cs typeface="Arial Unicode MS"/>
              </a:rPr>
              <a:t>DPC-D2D10-2F-ID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4" name="object 49">
            <a:extLst>
              <a:ext uri="{FF2B5EF4-FFF2-40B4-BE49-F238E27FC236}">
                <a16:creationId xmlns:a16="http://schemas.microsoft.com/office/drawing/2014/main" id="{361591B6-92B3-BE83-0F73-C91526424878}"/>
              </a:ext>
            </a:extLst>
          </p:cNvPr>
          <p:cNvSpPr txBox="1"/>
          <p:nvPr/>
        </p:nvSpPr>
        <p:spPr>
          <a:xfrm>
            <a:off x="7340600" y="5041942"/>
            <a:ext cx="646157" cy="4969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050" dirty="0">
                <a:solidFill>
                  <a:srgbClr val="050100"/>
                </a:solidFill>
                <a:latin typeface="Arial Unicode MS"/>
                <a:cs typeface="Arial Unicode MS"/>
              </a:rPr>
              <a:t>DPC-D2D10-3F-ID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5" name="object 49">
            <a:extLst>
              <a:ext uri="{FF2B5EF4-FFF2-40B4-BE49-F238E27FC236}">
                <a16:creationId xmlns:a16="http://schemas.microsoft.com/office/drawing/2014/main" id="{217BBB6F-516F-1C67-1707-EE7F17031411}"/>
              </a:ext>
            </a:extLst>
          </p:cNvPr>
          <p:cNvSpPr txBox="1"/>
          <p:nvPr/>
        </p:nvSpPr>
        <p:spPr>
          <a:xfrm>
            <a:off x="7989843" y="5007272"/>
            <a:ext cx="646157" cy="4969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1050" dirty="0">
                <a:solidFill>
                  <a:srgbClr val="050100"/>
                </a:solidFill>
                <a:latin typeface="Arial Unicode MS"/>
                <a:cs typeface="Arial Unicode MS"/>
              </a:rPr>
              <a:t>DPC-D2D10-4F-ID</a:t>
            </a:r>
            <a:endParaRPr sz="105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budova, venku&#10;&#10;Popis byl vytvořen automaticky">
            <a:extLst>
              <a:ext uri="{FF2B5EF4-FFF2-40B4-BE49-F238E27FC236}">
                <a16:creationId xmlns:a16="http://schemas.microsoft.com/office/drawing/2014/main" id="{1AA324E1-88E1-3A1E-7DE5-CB394E99E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22" y="0"/>
            <a:ext cx="10729138" cy="576077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301249" y="4054924"/>
            <a:ext cx="2286751" cy="1440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9240" marR="260350" algn="ctr">
              <a:lnSpc>
                <a:spcPct val="100899"/>
              </a:lnSpc>
              <a:spcBef>
                <a:spcPts val="95"/>
              </a:spcBef>
            </a:pPr>
            <a:r>
              <a:rPr lang="cs-CZ" spc="30" dirty="0">
                <a:solidFill>
                  <a:srgbClr val="050100"/>
                </a:solidFill>
                <a:latin typeface="Arial Unicode MS"/>
                <a:cs typeface="Arial Unicode MS"/>
              </a:rPr>
              <a:t>DPC-D2D81-C</a:t>
            </a:r>
          </a:p>
          <a:p>
            <a:pPr marL="269240" marR="260350" algn="ctr">
              <a:lnSpc>
                <a:spcPct val="100899"/>
              </a:lnSpc>
              <a:spcBef>
                <a:spcPts val="95"/>
              </a:spcBef>
            </a:pPr>
            <a:r>
              <a:rPr lang="cs-CZ" spc="30" dirty="0">
                <a:solidFill>
                  <a:srgbClr val="050100"/>
                </a:solidFill>
                <a:latin typeface="Arial Unicode MS"/>
                <a:cs typeface="Arial Unicode MS"/>
              </a:rPr>
              <a:t>DPC-x81-ID</a:t>
            </a:r>
          </a:p>
          <a:p>
            <a:pPr marL="269240" marR="260350" algn="ctr">
              <a:lnSpc>
                <a:spcPct val="100899"/>
              </a:lnSpc>
              <a:spcBef>
                <a:spcPts val="95"/>
              </a:spcBef>
            </a:pPr>
            <a:r>
              <a:rPr lang="cs-CZ" spc="20" dirty="0">
                <a:solidFill>
                  <a:srgbClr val="050100"/>
                </a:solidFill>
                <a:latin typeface="Arial Unicode MS"/>
                <a:cs typeface="Arial Unicode MS"/>
              </a:rPr>
              <a:t>DPC-x81-K</a:t>
            </a:r>
          </a:p>
          <a:p>
            <a:pPr marL="269240" marR="260350" algn="ctr">
              <a:lnSpc>
                <a:spcPct val="100899"/>
              </a:lnSpc>
              <a:spcBef>
                <a:spcPts val="95"/>
              </a:spcBef>
            </a:pPr>
            <a:r>
              <a:rPr lang="cs-CZ" i="1" spc="140" dirty="0">
                <a:solidFill>
                  <a:srgbClr val="050100"/>
                </a:solidFill>
                <a:latin typeface="Calibri"/>
                <a:cs typeface="Calibri"/>
              </a:rPr>
              <a:t>(3 zápustné panely)</a:t>
            </a:r>
            <a:endParaRPr i="1" spc="140" dirty="0">
              <a:solidFill>
                <a:srgbClr val="050100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77858" y="4054924"/>
            <a:ext cx="3086742" cy="1440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8784" marR="428625" algn="ctr">
              <a:lnSpc>
                <a:spcPct val="100899"/>
              </a:lnSpc>
              <a:spcBef>
                <a:spcPts val="95"/>
              </a:spcBef>
            </a:pPr>
            <a:r>
              <a:rPr lang="cs-CZ" spc="25" dirty="0">
                <a:solidFill>
                  <a:srgbClr val="050100"/>
                </a:solidFill>
                <a:latin typeface="Arial Unicode MS"/>
                <a:cs typeface="Arial Unicode MS"/>
              </a:rPr>
              <a:t>DPC-D2D81-C</a:t>
            </a:r>
            <a:r>
              <a:rPr spc="25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endParaRPr lang="cs-CZ" spc="25" dirty="0">
              <a:solidFill>
                <a:srgbClr val="050100"/>
              </a:solidFill>
              <a:latin typeface="Arial Unicode MS"/>
              <a:cs typeface="Arial Unicode MS"/>
            </a:endParaRPr>
          </a:p>
          <a:p>
            <a:pPr marL="438784" marR="428625" algn="ctr">
              <a:lnSpc>
                <a:spcPct val="100899"/>
              </a:lnSpc>
              <a:spcBef>
                <a:spcPts val="95"/>
              </a:spcBef>
            </a:pPr>
            <a:r>
              <a:rPr lang="cs-CZ" spc="25" dirty="0">
                <a:solidFill>
                  <a:srgbClr val="050100"/>
                </a:solidFill>
                <a:latin typeface="Arial Unicode MS"/>
                <a:cs typeface="Arial Unicode MS"/>
              </a:rPr>
              <a:t>DPC-</a:t>
            </a:r>
            <a:r>
              <a:rPr lang="cs-CZ" spc="114" dirty="0">
                <a:solidFill>
                  <a:srgbClr val="050100"/>
                </a:solidFill>
                <a:latin typeface="Arial Unicode MS"/>
                <a:cs typeface="Arial Unicode MS"/>
              </a:rPr>
              <a:t>x81-x8BM</a:t>
            </a:r>
          </a:p>
          <a:p>
            <a:pPr marL="438784" marR="428625" algn="ctr">
              <a:lnSpc>
                <a:spcPct val="100899"/>
              </a:lnSpc>
              <a:spcBef>
                <a:spcPts val="95"/>
              </a:spcBef>
            </a:pPr>
            <a:r>
              <a:rPr lang="cs-CZ" spc="25" dirty="0">
                <a:solidFill>
                  <a:srgbClr val="050100"/>
                </a:solidFill>
                <a:latin typeface="Arial Unicode MS"/>
                <a:cs typeface="Arial Unicode MS"/>
              </a:rPr>
              <a:t>DPC-</a:t>
            </a:r>
            <a:r>
              <a:rPr lang="cs-CZ" spc="114" dirty="0">
                <a:solidFill>
                  <a:srgbClr val="050100"/>
                </a:solidFill>
                <a:latin typeface="Arial Unicode MS"/>
                <a:cs typeface="Arial Unicode MS"/>
              </a:rPr>
              <a:t>x81-x8BM</a:t>
            </a:r>
          </a:p>
          <a:p>
            <a:pPr marL="438784" marR="428625" algn="ctr">
              <a:lnSpc>
                <a:spcPct val="100899"/>
              </a:lnSpc>
              <a:spcBef>
                <a:spcPts val="95"/>
              </a:spcBef>
            </a:pPr>
            <a:r>
              <a:rPr lang="cs-CZ" i="1" spc="140" dirty="0">
                <a:solidFill>
                  <a:srgbClr val="050100"/>
                </a:solidFill>
                <a:latin typeface="Calibri"/>
                <a:cs typeface="Calibri"/>
              </a:rPr>
              <a:t>(3 povrchové panely)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20018" y="393364"/>
            <a:ext cx="609678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160" dirty="0">
                <a:solidFill>
                  <a:srgbClr val="050100"/>
                </a:solidFill>
              </a:rPr>
              <a:t>Modulární dveřní </a:t>
            </a:r>
            <a:r>
              <a:rPr lang="cs-CZ" sz="3200" spc="135" dirty="0">
                <a:solidFill>
                  <a:srgbClr val="050100"/>
                </a:solidFill>
              </a:rPr>
              <a:t>stanice</a:t>
            </a:r>
            <a:endParaRPr lang="cs-CZ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7949851" y="444500"/>
            <a:ext cx="838549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60" dirty="0">
                <a:solidFill>
                  <a:srgbClr val="050100"/>
                </a:solidFill>
                <a:latin typeface="Arial Unicode MS"/>
                <a:cs typeface="Arial Unicode MS"/>
              </a:rPr>
              <a:t>Moduly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83400" y="1775303"/>
            <a:ext cx="919180" cy="500137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lang="cs-CZ" sz="1000" spc="35" dirty="0">
                <a:solidFill>
                  <a:srgbClr val="050100"/>
                </a:solidFill>
                <a:latin typeface="Arial Unicode MS"/>
              </a:rPr>
              <a:t>DPC-D2D81-C</a:t>
            </a:r>
            <a:endParaRPr sz="1000" spc="35" dirty="0">
              <a:solidFill>
                <a:srgbClr val="050100"/>
              </a:solidFill>
              <a:latin typeface="Arial Unicode MS"/>
            </a:endParaRPr>
          </a:p>
          <a:p>
            <a:pPr marL="26670" algn="ctr">
              <a:lnSpc>
                <a:spcPct val="100000"/>
              </a:lnSpc>
              <a:spcBef>
                <a:spcPts val="190"/>
              </a:spcBef>
            </a:pPr>
            <a:r>
              <a:rPr lang="cs-CZ" sz="800" spc="40" dirty="0">
                <a:solidFill>
                  <a:srgbClr val="050100"/>
                </a:solidFill>
                <a:latin typeface="Arial Unicode MS"/>
                <a:cs typeface="Arial Unicode MS"/>
              </a:rPr>
              <a:t>Kamerový modul</a:t>
            </a:r>
          </a:p>
          <a:p>
            <a:pPr marL="26670" algn="ctr">
              <a:lnSpc>
                <a:spcPct val="100000"/>
              </a:lnSpc>
              <a:spcBef>
                <a:spcPts val="190"/>
              </a:spcBef>
            </a:pPr>
            <a:r>
              <a:rPr lang="cs-CZ" sz="800" spc="40" dirty="0">
                <a:solidFill>
                  <a:srgbClr val="050100"/>
                </a:solidFill>
                <a:latin typeface="Arial Unicode MS"/>
                <a:cs typeface="Arial Unicode MS"/>
              </a:rPr>
              <a:t>s ID čtečkou</a:t>
            </a:r>
            <a:endParaRPr sz="800" dirty="0">
              <a:latin typeface="Arial Unicode MS"/>
              <a:cs typeface="Arial Unicode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10067" y="3251557"/>
            <a:ext cx="1054533" cy="32573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60325" algn="ctr">
              <a:lnSpc>
                <a:spcPct val="100000"/>
              </a:lnSpc>
              <a:spcBef>
                <a:spcPts val="380"/>
              </a:spcBef>
            </a:pPr>
            <a:r>
              <a:rPr lang="cs-CZ" sz="1000" spc="35" dirty="0">
                <a:solidFill>
                  <a:srgbClr val="050100"/>
                </a:solidFill>
                <a:latin typeface="Arial Unicode MS"/>
                <a:cs typeface="Arial Unicode MS"/>
              </a:rPr>
              <a:t>DPC-x81-x4BM </a:t>
            </a:r>
            <a:r>
              <a:rPr sz="800" spc="-35" dirty="0">
                <a:solidFill>
                  <a:srgbClr val="050100"/>
                </a:solidFill>
                <a:latin typeface="Arial Unicode MS"/>
                <a:cs typeface="Arial Unicode MS"/>
              </a:rPr>
              <a:t>1~4 </a:t>
            </a:r>
            <a:r>
              <a:rPr sz="800" spc="55" dirty="0">
                <a:solidFill>
                  <a:srgbClr val="050100"/>
                </a:solidFill>
                <a:latin typeface="Arial Unicode MS"/>
                <a:cs typeface="Arial Unicode MS"/>
              </a:rPr>
              <a:t>tlačítka</a:t>
            </a:r>
            <a:endParaRPr sz="800" dirty="0">
              <a:latin typeface="Arial Unicode MS"/>
              <a:cs typeface="Arial Unicode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869380" y="3251557"/>
            <a:ext cx="985820" cy="32573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380"/>
              </a:spcBef>
            </a:pPr>
            <a:r>
              <a:rPr lang="cs-CZ" sz="1000" spc="30" dirty="0">
                <a:solidFill>
                  <a:srgbClr val="050100"/>
                </a:solidFill>
                <a:latin typeface="Arial Unicode MS"/>
                <a:cs typeface="Arial Unicode MS"/>
              </a:rPr>
              <a:t>DPC-x81-x8BM   </a:t>
            </a:r>
            <a:r>
              <a:rPr sz="800" spc="20" dirty="0">
                <a:solidFill>
                  <a:srgbClr val="050100"/>
                </a:solidFill>
                <a:latin typeface="Arial Unicode MS"/>
                <a:cs typeface="Arial Unicode MS"/>
              </a:rPr>
              <a:t>6~8 </a:t>
            </a:r>
            <a:r>
              <a:rPr sz="800" spc="55" dirty="0">
                <a:solidFill>
                  <a:srgbClr val="050100"/>
                </a:solidFill>
                <a:latin typeface="Arial Unicode MS"/>
                <a:cs typeface="Arial Unicode MS"/>
              </a:rPr>
              <a:t>tlačítek</a:t>
            </a:r>
            <a:endParaRPr sz="800" dirty="0">
              <a:latin typeface="Arial Unicode MS"/>
              <a:cs typeface="Arial Unicode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78780" y="1760806"/>
            <a:ext cx="985820" cy="451406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9209" algn="ctr">
              <a:lnSpc>
                <a:spcPct val="100000"/>
              </a:lnSpc>
              <a:spcBef>
                <a:spcPts val="300"/>
              </a:spcBef>
            </a:pPr>
            <a:r>
              <a:rPr lang="cs-CZ" sz="1000" spc="15" dirty="0">
                <a:solidFill>
                  <a:srgbClr val="050100"/>
                </a:solidFill>
                <a:latin typeface="Arial Unicode MS"/>
                <a:cs typeface="Arial Unicode MS"/>
              </a:rPr>
              <a:t> DPC-x81-ID</a:t>
            </a:r>
            <a:endParaRPr lang="cs-CZ" sz="1000" dirty="0">
              <a:latin typeface="Arial Unicode MS"/>
              <a:cs typeface="Arial Unicode MS"/>
            </a:endParaRPr>
          </a:p>
          <a:p>
            <a:pPr marL="12700" marR="5080" indent="5080" algn="ctr">
              <a:lnSpc>
                <a:spcPct val="100000"/>
              </a:lnSpc>
              <a:spcBef>
                <a:spcPts val="135"/>
              </a:spcBef>
            </a:pPr>
            <a:r>
              <a:rPr lang="cs-CZ" sz="800" spc="65" dirty="0">
                <a:solidFill>
                  <a:srgbClr val="050100"/>
                </a:solidFill>
                <a:latin typeface="Arial Unicode MS"/>
                <a:cs typeface="Arial Unicode MS"/>
              </a:rPr>
              <a:t>Bodový </a:t>
            </a:r>
            <a:r>
              <a:rPr lang="cs-CZ" sz="800" spc="25" dirty="0">
                <a:solidFill>
                  <a:srgbClr val="050100"/>
                </a:solidFill>
                <a:latin typeface="Arial Unicode MS"/>
                <a:cs typeface="Arial Unicode MS"/>
              </a:rPr>
              <a:t>displej </a:t>
            </a:r>
            <a:r>
              <a:rPr lang="cs-CZ" sz="800" spc="60" dirty="0">
                <a:solidFill>
                  <a:srgbClr val="050100"/>
                </a:solidFill>
                <a:latin typeface="Arial Unicode MS"/>
                <a:cs typeface="Arial Unicode MS"/>
              </a:rPr>
              <a:t>se </a:t>
            </a:r>
            <a:r>
              <a:rPr lang="cs-CZ" sz="800" spc="30" dirty="0">
                <a:solidFill>
                  <a:srgbClr val="050100"/>
                </a:solidFill>
                <a:latin typeface="Arial Unicode MS"/>
                <a:cs typeface="Arial Unicode MS"/>
              </a:rPr>
              <a:t>čtečkou ID/IC karet</a:t>
            </a:r>
            <a:endParaRPr lang="cs-CZ" sz="800" dirty="0">
              <a:latin typeface="Arial Unicode MS"/>
              <a:cs typeface="Arial Unicode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40800" y="1760105"/>
            <a:ext cx="985820" cy="438582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300"/>
              </a:spcBef>
            </a:pPr>
            <a:r>
              <a:rPr lang="cs-CZ" sz="1000" spc="25" dirty="0">
                <a:solidFill>
                  <a:srgbClr val="050100"/>
                </a:solidFill>
                <a:latin typeface="Arial Unicode MS"/>
                <a:cs typeface="Arial Unicode MS"/>
              </a:rPr>
              <a:t>DPC-x81-K </a:t>
            </a:r>
            <a:r>
              <a:rPr lang="cs-CZ" sz="800" spc="55" dirty="0">
                <a:solidFill>
                  <a:srgbClr val="050100"/>
                </a:solidFill>
                <a:latin typeface="Arial Unicode MS"/>
                <a:cs typeface="Arial Unicode MS"/>
              </a:rPr>
              <a:t>Klávesnice   </a:t>
            </a:r>
            <a:br>
              <a:rPr lang="cs-CZ" sz="800" spc="55" dirty="0">
                <a:solidFill>
                  <a:srgbClr val="050100"/>
                </a:solidFill>
                <a:latin typeface="Arial Unicode MS"/>
                <a:cs typeface="Arial Unicode MS"/>
              </a:rPr>
            </a:br>
            <a:r>
              <a:rPr lang="cs-CZ" sz="800" spc="55" dirty="0">
                <a:solidFill>
                  <a:srgbClr val="050100"/>
                </a:solidFill>
                <a:latin typeface="Arial Unicode MS"/>
                <a:cs typeface="Arial Unicode MS"/>
              </a:rPr>
              <a:t>z nerezové oceli</a:t>
            </a:r>
            <a:endParaRPr sz="800" dirty="0">
              <a:latin typeface="Arial Unicode MS"/>
              <a:cs typeface="Arial Unicode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45580" y="4734877"/>
            <a:ext cx="985820" cy="31547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36830" algn="ctr">
              <a:lnSpc>
                <a:spcPct val="100000"/>
              </a:lnSpc>
              <a:spcBef>
                <a:spcPts val="300"/>
              </a:spcBef>
            </a:pPr>
            <a:r>
              <a:rPr lang="cs-CZ" sz="1000" spc="90" dirty="0">
                <a:solidFill>
                  <a:srgbClr val="050100"/>
                </a:solidFill>
                <a:latin typeface="Arial Unicode MS"/>
                <a:cs typeface="Arial Unicode MS"/>
              </a:rPr>
              <a:t>DPC-x81-BK8 </a:t>
            </a:r>
            <a:r>
              <a:rPr lang="cs-CZ" sz="800" spc="40" dirty="0">
                <a:solidFill>
                  <a:srgbClr val="050100"/>
                </a:solidFill>
                <a:latin typeface="Arial Unicode MS"/>
                <a:cs typeface="Arial Unicode MS"/>
              </a:rPr>
              <a:t>Konvertor </a:t>
            </a:r>
            <a:r>
              <a:rPr lang="cs-CZ" sz="800" spc="65" dirty="0">
                <a:solidFill>
                  <a:srgbClr val="050100"/>
                </a:solidFill>
                <a:latin typeface="Arial Unicode MS"/>
                <a:cs typeface="Arial Unicode MS"/>
              </a:rPr>
              <a:t>tlačítek</a:t>
            </a:r>
            <a:endParaRPr lang="cs-CZ" sz="800" dirty="0">
              <a:latin typeface="Arial Unicode MS"/>
              <a:cs typeface="Arial Unicode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49851" y="4756399"/>
            <a:ext cx="838549" cy="31547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4765" algn="ctr">
              <a:lnSpc>
                <a:spcPct val="100000"/>
              </a:lnSpc>
              <a:spcBef>
                <a:spcPts val="300"/>
              </a:spcBef>
            </a:pPr>
            <a:r>
              <a:rPr lang="cs-CZ" sz="1000" spc="15" dirty="0">
                <a:solidFill>
                  <a:srgbClr val="050100"/>
                </a:solidFill>
                <a:latin typeface="Arial Unicode MS"/>
                <a:cs typeface="Arial Unicode MS"/>
              </a:rPr>
              <a:t>DPC-x81-BL </a:t>
            </a:r>
            <a:r>
              <a:rPr lang="cs-CZ" sz="800" spc="45" dirty="0">
                <a:solidFill>
                  <a:srgbClr val="050100"/>
                </a:solidFill>
                <a:latin typeface="Arial Unicode MS"/>
                <a:cs typeface="Arial Unicode MS"/>
              </a:rPr>
              <a:t>Záslepka</a:t>
            </a:r>
            <a:endParaRPr sz="800" dirty="0">
              <a:latin typeface="Arial Unicode MS"/>
              <a:cs typeface="Arial Unicode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028414" y="3492516"/>
            <a:ext cx="766131" cy="1853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55" dirty="0">
                <a:solidFill>
                  <a:srgbClr val="050100"/>
                </a:solidFill>
                <a:latin typeface="Arial Unicode MS"/>
                <a:cs typeface="Arial Unicode MS"/>
              </a:rPr>
              <a:t>Panely</a:t>
            </a:r>
            <a:endParaRPr sz="1100" dirty="0">
              <a:latin typeface="Arial Unicode MS"/>
              <a:cs typeface="Arial Unicode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077099" y="1458230"/>
            <a:ext cx="5130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-25" dirty="0">
                <a:solidFill>
                  <a:srgbClr val="050100"/>
                </a:solidFill>
                <a:latin typeface="Arial Unicode MS"/>
                <a:cs typeface="Arial Unicode MS"/>
              </a:rPr>
              <a:t>Montáž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82383" y="3492500"/>
            <a:ext cx="2760942" cy="18203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35585" indent="-223520">
              <a:lnSpc>
                <a:spcPct val="100000"/>
              </a:lnSpc>
              <a:spcBef>
                <a:spcPts val="135"/>
              </a:spcBef>
              <a:spcAft>
                <a:spcPts val="200"/>
              </a:spcAft>
              <a:buFont typeface="Arial"/>
              <a:buChar char="•"/>
              <a:tabLst>
                <a:tab pos="235585" algn="l"/>
                <a:tab pos="236220" algn="l"/>
              </a:tabLst>
            </a:pPr>
            <a:r>
              <a:rPr lang="cs-CZ" sz="1200" spc="35" dirty="0">
                <a:solidFill>
                  <a:srgbClr val="050100"/>
                </a:solidFill>
                <a:latin typeface="Arial Unicode MS"/>
                <a:cs typeface="Arial Unicode MS"/>
              </a:rPr>
              <a:t>Nerezová </a:t>
            </a:r>
            <a:r>
              <a:rPr lang="cs-CZ" sz="1200" spc="25" dirty="0">
                <a:solidFill>
                  <a:srgbClr val="050100"/>
                </a:solidFill>
                <a:latin typeface="Arial Unicode MS"/>
                <a:cs typeface="Arial Unicode MS"/>
              </a:rPr>
              <a:t>ocel s </a:t>
            </a:r>
            <a:r>
              <a:rPr lang="cs-CZ" sz="1200" spc="40" dirty="0">
                <a:solidFill>
                  <a:srgbClr val="050100"/>
                </a:solidFill>
                <a:latin typeface="Tahoma"/>
                <a:cs typeface="Tahoma"/>
              </a:rPr>
              <a:t>ochranou proti otiskům</a:t>
            </a:r>
          </a:p>
          <a:p>
            <a:pPr marL="235585" indent="-223520">
              <a:lnSpc>
                <a:spcPct val="100000"/>
              </a:lnSpc>
              <a:spcBef>
                <a:spcPts val="135"/>
              </a:spcBef>
              <a:spcAft>
                <a:spcPts val="200"/>
              </a:spcAft>
              <a:buFont typeface="Arial"/>
              <a:buChar char="•"/>
              <a:tabLst>
                <a:tab pos="235585" algn="l"/>
                <a:tab pos="236220" algn="l"/>
              </a:tabLst>
            </a:pPr>
            <a:r>
              <a:rPr lang="cs-CZ" sz="1200" b="1" spc="40" dirty="0">
                <a:solidFill>
                  <a:srgbClr val="050100"/>
                </a:solidFill>
                <a:latin typeface="Tahoma"/>
                <a:cs typeface="Tahoma"/>
              </a:rPr>
              <a:t>RFID 125 KHz čtečka již na kamerovém modulu </a:t>
            </a:r>
            <a:endParaRPr lang="cs-CZ" sz="1200" b="1" dirty="0">
              <a:latin typeface="Arial Unicode MS"/>
              <a:cs typeface="Arial Unicode MS"/>
            </a:endParaRPr>
          </a:p>
          <a:p>
            <a:pPr marL="235585" indent="-223520">
              <a:lnSpc>
                <a:spcPct val="100000"/>
              </a:lnSpc>
              <a:spcBef>
                <a:spcPts val="15"/>
              </a:spcBef>
              <a:spcAft>
                <a:spcPts val="200"/>
              </a:spcAft>
              <a:buFont typeface="Arial"/>
              <a:buChar char="•"/>
              <a:tabLst>
                <a:tab pos="235585" algn="l"/>
                <a:tab pos="236220" algn="l"/>
              </a:tabLst>
            </a:pPr>
            <a:r>
              <a:rPr lang="cs-CZ" sz="1200" spc="85" dirty="0">
                <a:solidFill>
                  <a:srgbClr val="050100"/>
                </a:solidFill>
                <a:latin typeface="Arial Unicode MS"/>
                <a:cs typeface="Arial Unicode MS"/>
              </a:rPr>
              <a:t>Kompatibilní </a:t>
            </a:r>
            <a:r>
              <a:rPr lang="cs-CZ" sz="1200" spc="100" dirty="0">
                <a:solidFill>
                  <a:srgbClr val="050100"/>
                </a:solidFill>
                <a:latin typeface="Arial Unicode MS"/>
                <a:cs typeface="Arial Unicode MS"/>
              </a:rPr>
              <a:t>s 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moduly DPC-x81</a:t>
            </a:r>
            <a:endParaRPr lang="cs-CZ" sz="1200" dirty="0">
              <a:latin typeface="Arial Unicode MS"/>
              <a:cs typeface="Arial Unicode MS"/>
            </a:endParaRPr>
          </a:p>
          <a:p>
            <a:pPr marL="250825" indent="-238760">
              <a:lnSpc>
                <a:spcPct val="100000"/>
              </a:lnSpc>
              <a:spcAft>
                <a:spcPts val="200"/>
              </a:spcAft>
              <a:buChar char="•"/>
              <a:tabLst>
                <a:tab pos="250825" algn="l"/>
                <a:tab pos="251460" algn="l"/>
              </a:tabLst>
            </a:pPr>
            <a:r>
              <a:rPr lang="cs-CZ"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Kamera se 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Starlight čipem, </a:t>
            </a:r>
          </a:p>
          <a:p>
            <a:pPr marL="12065">
              <a:lnSpc>
                <a:spcPct val="100000"/>
              </a:lnSpc>
              <a:spcAft>
                <a:spcPts val="200"/>
              </a:spcAft>
              <a:tabLst>
                <a:tab pos="250825" algn="l"/>
                <a:tab pos="251460" algn="l"/>
              </a:tabLst>
            </a:pPr>
            <a:r>
              <a:rPr lang="cs-CZ"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	s </a:t>
            </a:r>
            <a:r>
              <a:rPr lang="cs-CZ" sz="1200" spc="40" dirty="0">
                <a:solidFill>
                  <a:srgbClr val="050100"/>
                </a:solidFill>
                <a:latin typeface="Arial Unicode MS"/>
                <a:cs typeface="Arial Unicode MS"/>
              </a:rPr>
              <a:t>rybím okem </a:t>
            </a:r>
            <a:r>
              <a:rPr lang="cs-CZ"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s 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rozlišením 2 </a:t>
            </a:r>
            <a:r>
              <a:rPr lang="cs-CZ" sz="1200" spc="55" dirty="0" err="1">
                <a:solidFill>
                  <a:srgbClr val="050100"/>
                </a:solidFill>
                <a:latin typeface="Arial Unicode MS"/>
                <a:cs typeface="Arial Unicode MS"/>
              </a:rPr>
              <a:t>Mpx</a:t>
            </a:r>
            <a:endParaRPr lang="cs-CZ" sz="1200" dirty="0">
              <a:latin typeface="Arial Unicode MS"/>
              <a:cs typeface="Arial Unicode MS"/>
            </a:endParaRPr>
          </a:p>
          <a:p>
            <a:pPr marL="235585" indent="-223520">
              <a:lnSpc>
                <a:spcPct val="100000"/>
              </a:lnSpc>
              <a:spcBef>
                <a:spcPts val="45"/>
              </a:spcBef>
              <a:spcAft>
                <a:spcPts val="200"/>
              </a:spcAft>
              <a:buFont typeface="Arial"/>
              <a:buChar char="•"/>
              <a:tabLst>
                <a:tab pos="235585" algn="l"/>
                <a:tab pos="236220" algn="l"/>
              </a:tabLst>
            </a:pPr>
            <a:r>
              <a:rPr lang="cs-CZ" sz="1200" spc="80" dirty="0">
                <a:solidFill>
                  <a:srgbClr val="050100"/>
                </a:solidFill>
                <a:latin typeface="Arial Unicode MS"/>
                <a:cs typeface="Arial Unicode MS"/>
              </a:rPr>
              <a:t>Povrchová nebo zápustná instalace</a:t>
            </a:r>
            <a:endParaRPr lang="cs-CZ" sz="1200" dirty="0">
              <a:latin typeface="Arial Unicode MS"/>
              <a:cs typeface="Arial Unicode M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064000" y="3805009"/>
            <a:ext cx="414997" cy="7012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grpSp>
        <p:nvGrpSpPr>
          <p:cNvPr id="47" name="object 47"/>
          <p:cNvGrpSpPr/>
          <p:nvPr/>
        </p:nvGrpSpPr>
        <p:grpSpPr>
          <a:xfrm>
            <a:off x="4562456" y="3737382"/>
            <a:ext cx="873144" cy="863259"/>
            <a:chOff x="4611680" y="3554145"/>
            <a:chExt cx="673100" cy="665480"/>
          </a:xfrm>
        </p:grpSpPr>
        <p:sp>
          <p:nvSpPr>
            <p:cNvPr id="48" name="object 48"/>
            <p:cNvSpPr/>
            <p:nvPr/>
          </p:nvSpPr>
          <p:spPr>
            <a:xfrm>
              <a:off x="4611680" y="3590587"/>
              <a:ext cx="319920" cy="54054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4790935" y="3554145"/>
              <a:ext cx="493587" cy="66505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sp>
        <p:nvSpPr>
          <p:cNvPr id="50" name="object 50"/>
          <p:cNvSpPr/>
          <p:nvPr/>
        </p:nvSpPr>
        <p:spPr>
          <a:xfrm>
            <a:off x="5458073" y="3746671"/>
            <a:ext cx="407095" cy="9563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grpSp>
        <p:nvGrpSpPr>
          <p:cNvPr id="51" name="object 51"/>
          <p:cNvGrpSpPr/>
          <p:nvPr/>
        </p:nvGrpSpPr>
        <p:grpSpPr>
          <a:xfrm>
            <a:off x="5975453" y="3685576"/>
            <a:ext cx="838548" cy="1063424"/>
            <a:chOff x="5899253" y="3548198"/>
            <a:chExt cx="646430" cy="819785"/>
          </a:xfrm>
        </p:grpSpPr>
        <p:sp>
          <p:nvSpPr>
            <p:cNvPr id="52" name="object 52"/>
            <p:cNvSpPr/>
            <p:nvPr/>
          </p:nvSpPr>
          <p:spPr>
            <a:xfrm>
              <a:off x="5899253" y="3584753"/>
              <a:ext cx="313826" cy="73720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6051669" y="3548198"/>
              <a:ext cx="493591" cy="81945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3987800" y="4812326"/>
            <a:ext cx="821504" cy="17120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000" dirty="0">
                <a:solidFill>
                  <a:srgbClr val="050100"/>
                </a:solidFill>
                <a:latin typeface="Arial Unicode MS"/>
              </a:rPr>
              <a:t>D281</a:t>
            </a:r>
            <a:r>
              <a:rPr sz="1000" dirty="0">
                <a:solidFill>
                  <a:srgbClr val="050100"/>
                </a:solidFill>
                <a:latin typeface="Arial Unicode MS"/>
              </a:rPr>
              <a:t>-2x1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4597400" y="4812326"/>
            <a:ext cx="597469" cy="17120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000" dirty="0">
                <a:solidFill>
                  <a:srgbClr val="050100"/>
                </a:solidFill>
                <a:latin typeface="Arial Unicode MS"/>
                <a:cs typeface="Arial Unicode MS"/>
              </a:rPr>
              <a:t>D2</a:t>
            </a:r>
            <a:r>
              <a:rPr sz="1000" dirty="0">
                <a:solidFill>
                  <a:srgbClr val="050100"/>
                </a:solidFill>
                <a:latin typeface="Arial Unicode MS"/>
                <a:cs typeface="Arial Unicode MS"/>
              </a:rPr>
              <a:t>81-2x2</a:t>
            </a:r>
            <a:endParaRPr sz="1000" dirty="0">
              <a:latin typeface="Arial Unicode MS"/>
              <a:cs typeface="Arial Unicode M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409204" y="4812326"/>
            <a:ext cx="558923" cy="17120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000" spc="-30" dirty="0">
                <a:solidFill>
                  <a:srgbClr val="050100"/>
                </a:solidFill>
                <a:latin typeface="Arial Unicode MS"/>
                <a:cs typeface="Arial Unicode MS"/>
              </a:rPr>
              <a:t>D2</a:t>
            </a:r>
            <a:r>
              <a:rPr sz="1000" spc="-30" dirty="0">
                <a:solidFill>
                  <a:srgbClr val="050100"/>
                </a:solidFill>
                <a:latin typeface="Arial Unicode MS"/>
                <a:cs typeface="Arial Unicode MS"/>
              </a:rPr>
              <a:t>81-3x1</a:t>
            </a:r>
            <a:endParaRPr sz="1000" dirty="0">
              <a:latin typeface="Arial Unicode MS"/>
              <a:cs typeface="Arial Unicode M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044851" y="4812326"/>
            <a:ext cx="838549" cy="17120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000" dirty="0">
                <a:solidFill>
                  <a:srgbClr val="050100"/>
                </a:solidFill>
                <a:latin typeface="Arial Unicode MS"/>
                <a:cs typeface="Arial Unicode MS"/>
              </a:rPr>
              <a:t>D28</a:t>
            </a:r>
            <a:r>
              <a:rPr sz="1000" dirty="0">
                <a:solidFill>
                  <a:srgbClr val="050100"/>
                </a:solidFill>
                <a:latin typeface="Arial Unicode MS"/>
                <a:cs typeface="Arial Unicode MS"/>
              </a:rPr>
              <a:t>1-3x2</a:t>
            </a:r>
            <a:endParaRPr sz="1000" dirty="0">
              <a:latin typeface="Arial Unicode MS"/>
              <a:cs typeface="Arial Unicode M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987800" y="1701485"/>
            <a:ext cx="1324960" cy="11052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59" name="object 59"/>
          <p:cNvSpPr/>
          <p:nvPr/>
        </p:nvSpPr>
        <p:spPr>
          <a:xfrm>
            <a:off x="5508472" y="1587500"/>
            <a:ext cx="1200095" cy="11364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60" name="object 60"/>
          <p:cNvSpPr txBox="1"/>
          <p:nvPr/>
        </p:nvSpPr>
        <p:spPr>
          <a:xfrm>
            <a:off x="4413348" y="2882900"/>
            <a:ext cx="709921" cy="17120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000" spc="55" dirty="0">
                <a:solidFill>
                  <a:srgbClr val="050100"/>
                </a:solidFill>
                <a:latin typeface="Arial Unicode MS"/>
                <a:cs typeface="Arial Unicode MS"/>
              </a:rPr>
              <a:t>Povrchová</a:t>
            </a:r>
            <a:endParaRPr sz="1000" dirty="0">
              <a:latin typeface="Arial Unicode MS"/>
              <a:cs typeface="Arial Unicode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800880" y="2882900"/>
            <a:ext cx="777720" cy="17120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000" spc="125" dirty="0">
                <a:solidFill>
                  <a:srgbClr val="050100"/>
                </a:solidFill>
                <a:latin typeface="Arial Unicode MS"/>
                <a:cs typeface="Arial Unicode MS"/>
              </a:rPr>
              <a:t>Zápustná</a:t>
            </a:r>
            <a:endParaRPr sz="1000" dirty="0">
              <a:latin typeface="Arial Unicode MS"/>
              <a:cs typeface="Arial Unicode M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092200" y="1298019"/>
            <a:ext cx="2568854" cy="21182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63" name="object 63"/>
          <p:cNvSpPr txBox="1"/>
          <p:nvPr/>
        </p:nvSpPr>
        <p:spPr>
          <a:xfrm>
            <a:off x="1119466" y="756504"/>
            <a:ext cx="256353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600" spc="25" dirty="0">
                <a:solidFill>
                  <a:srgbClr val="050100"/>
                </a:solidFill>
                <a:latin typeface="Arial Unicode MS"/>
                <a:cs typeface="Arial Unicode MS"/>
              </a:rPr>
              <a:t>DPC-D2D81</a:t>
            </a:r>
            <a:endParaRPr sz="1600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114" dirty="0">
                <a:solidFill>
                  <a:srgbClr val="050100"/>
                </a:solidFill>
                <a:latin typeface="Arial Unicode MS"/>
                <a:cs typeface="Arial Unicode MS"/>
              </a:rPr>
              <a:t>Modulární </a:t>
            </a:r>
            <a:r>
              <a:rPr sz="1600" spc="110" dirty="0">
                <a:solidFill>
                  <a:srgbClr val="050100"/>
                </a:solidFill>
                <a:latin typeface="Arial Unicode MS"/>
                <a:cs typeface="Arial Unicode MS"/>
              </a:rPr>
              <a:t>dveřní </a:t>
            </a:r>
            <a:r>
              <a:rPr sz="1600" spc="90" dirty="0">
                <a:solidFill>
                  <a:srgbClr val="050100"/>
                </a:solidFill>
                <a:latin typeface="Arial Unicode MS"/>
                <a:cs typeface="Arial Unicode MS"/>
              </a:rPr>
              <a:t>stanice</a:t>
            </a:r>
            <a:endParaRPr sz="1600" dirty="0">
              <a:latin typeface="Arial Unicode MS"/>
              <a:cs typeface="Arial Unicode M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899524" y="1138868"/>
            <a:ext cx="576000" cy="5827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grpSp>
        <p:nvGrpSpPr>
          <p:cNvPr id="2" name="object 16">
            <a:extLst>
              <a:ext uri="{FF2B5EF4-FFF2-40B4-BE49-F238E27FC236}">
                <a16:creationId xmlns:a16="http://schemas.microsoft.com/office/drawing/2014/main" id="{E02D9A72-D0E6-1610-AD65-0915F46E3871}"/>
              </a:ext>
            </a:extLst>
          </p:cNvPr>
          <p:cNvGrpSpPr/>
          <p:nvPr/>
        </p:nvGrpSpPr>
        <p:grpSpPr>
          <a:xfrm>
            <a:off x="7909208" y="808137"/>
            <a:ext cx="945704" cy="952175"/>
            <a:chOff x="6857130" y="2268872"/>
            <a:chExt cx="649605" cy="654050"/>
          </a:xfrm>
        </p:grpSpPr>
        <p:sp>
          <p:nvSpPr>
            <p:cNvPr id="3" name="object 17">
              <a:extLst>
                <a:ext uri="{FF2B5EF4-FFF2-40B4-BE49-F238E27FC236}">
                  <a16:creationId xmlns:a16="http://schemas.microsoft.com/office/drawing/2014/main" id="{99A077B9-DA1A-9515-6730-93BF66363E92}"/>
                </a:ext>
              </a:extLst>
            </p:cNvPr>
            <p:cNvSpPr/>
            <p:nvPr/>
          </p:nvSpPr>
          <p:spPr>
            <a:xfrm>
              <a:off x="6857130" y="2268872"/>
              <a:ext cx="649446" cy="65376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4" name="object 18">
              <a:extLst>
                <a:ext uri="{FF2B5EF4-FFF2-40B4-BE49-F238E27FC236}">
                  <a16:creationId xmlns:a16="http://schemas.microsoft.com/office/drawing/2014/main" id="{A2823D63-242F-28FC-9ED8-B46F17D03D0E}"/>
                </a:ext>
              </a:extLst>
            </p:cNvPr>
            <p:cNvSpPr/>
            <p:nvPr/>
          </p:nvSpPr>
          <p:spPr>
            <a:xfrm>
              <a:off x="6899524" y="2314703"/>
              <a:ext cx="576000" cy="58274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sp>
        <p:nvSpPr>
          <p:cNvPr id="5" name="object 64">
            <a:extLst>
              <a:ext uri="{FF2B5EF4-FFF2-40B4-BE49-F238E27FC236}">
                <a16:creationId xmlns:a16="http://schemas.microsoft.com/office/drawing/2014/main" id="{52A2F7C9-3C52-4A89-A68E-570F9AC3A216}"/>
              </a:ext>
            </a:extLst>
          </p:cNvPr>
          <p:cNvSpPr/>
          <p:nvPr/>
        </p:nvSpPr>
        <p:spPr>
          <a:xfrm>
            <a:off x="7943163" y="2349500"/>
            <a:ext cx="838549" cy="8483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6" name="object 66">
            <a:extLst>
              <a:ext uri="{FF2B5EF4-FFF2-40B4-BE49-F238E27FC236}">
                <a16:creationId xmlns:a16="http://schemas.microsoft.com/office/drawing/2014/main" id="{DA0CFF29-57B3-ED7B-6A5B-6A25280E891C}"/>
              </a:ext>
            </a:extLst>
          </p:cNvPr>
          <p:cNvSpPr/>
          <p:nvPr/>
        </p:nvSpPr>
        <p:spPr>
          <a:xfrm>
            <a:off x="8986421" y="2349522"/>
            <a:ext cx="838549" cy="8483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68">
            <a:extLst>
              <a:ext uri="{FF2B5EF4-FFF2-40B4-BE49-F238E27FC236}">
                <a16:creationId xmlns:a16="http://schemas.microsoft.com/office/drawing/2014/main" id="{20006019-1347-BDDE-B00C-9728F2BE9E79}"/>
              </a:ext>
            </a:extLst>
          </p:cNvPr>
          <p:cNvSpPr/>
          <p:nvPr/>
        </p:nvSpPr>
        <p:spPr>
          <a:xfrm>
            <a:off x="8994606" y="886471"/>
            <a:ext cx="838549" cy="84836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9" name="object 69">
            <a:extLst>
              <a:ext uri="{FF2B5EF4-FFF2-40B4-BE49-F238E27FC236}">
                <a16:creationId xmlns:a16="http://schemas.microsoft.com/office/drawing/2014/main" id="{9EC54257-5FD3-21F0-0952-21B99443EC18}"/>
              </a:ext>
            </a:extLst>
          </p:cNvPr>
          <p:cNvSpPr/>
          <p:nvPr/>
        </p:nvSpPr>
        <p:spPr>
          <a:xfrm>
            <a:off x="7943163" y="3875315"/>
            <a:ext cx="838549" cy="8483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0" name="object 71">
            <a:extLst>
              <a:ext uri="{FF2B5EF4-FFF2-40B4-BE49-F238E27FC236}">
                <a16:creationId xmlns:a16="http://schemas.microsoft.com/office/drawing/2014/main" id="{1C4FF6C7-3B82-1F8F-F03D-62BCCD8EEF69}"/>
              </a:ext>
            </a:extLst>
          </p:cNvPr>
          <p:cNvSpPr/>
          <p:nvPr/>
        </p:nvSpPr>
        <p:spPr>
          <a:xfrm>
            <a:off x="6900158" y="873246"/>
            <a:ext cx="838549" cy="8483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1" name="object 72">
            <a:extLst>
              <a:ext uri="{FF2B5EF4-FFF2-40B4-BE49-F238E27FC236}">
                <a16:creationId xmlns:a16="http://schemas.microsoft.com/office/drawing/2014/main" id="{328393F6-746C-85A7-2E0F-12A68239427E}"/>
              </a:ext>
            </a:extLst>
          </p:cNvPr>
          <p:cNvSpPr/>
          <p:nvPr/>
        </p:nvSpPr>
        <p:spPr>
          <a:xfrm>
            <a:off x="8903700" y="3873500"/>
            <a:ext cx="1083009" cy="82704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rám obrazu, zeď, umění, Galerie umění&#10;&#10;Obsah generovaný pomocí AI může být nesprávný.">
            <a:extLst>
              <a:ext uri="{FF2B5EF4-FFF2-40B4-BE49-F238E27FC236}">
                <a16:creationId xmlns:a16="http://schemas.microsoft.com/office/drawing/2014/main" id="{AB9FB54C-53A6-3BE9-5E63-14C2C1802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2" y="-1050"/>
            <a:ext cx="9531018" cy="576100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45849" y="3620673"/>
            <a:ext cx="1938598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pc="175" dirty="0">
                <a:solidFill>
                  <a:srgbClr val="050100"/>
                </a:solidFill>
                <a:latin typeface="Arial Unicode MS"/>
                <a:cs typeface="Arial Unicode MS"/>
              </a:rPr>
              <a:t>DPM-D2D71W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59667" y="3624257"/>
            <a:ext cx="1850767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pc="10" dirty="0">
                <a:solidFill>
                  <a:srgbClr val="050100"/>
                </a:solidFill>
                <a:latin typeface="Arial Unicode MS"/>
                <a:cs typeface="Arial Unicode MS"/>
              </a:rPr>
              <a:t>DPM-D2D72W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17730" y="406598"/>
            <a:ext cx="35153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80" dirty="0">
                <a:solidFill>
                  <a:srgbClr val="050100"/>
                </a:solidFill>
              </a:rPr>
              <a:t>Monitor</a:t>
            </a:r>
            <a:r>
              <a:rPr lang="cs-CZ" sz="3200" spc="180" dirty="0">
                <a:solidFill>
                  <a:srgbClr val="050100"/>
                </a:solidFill>
              </a:rPr>
              <a:t>y</a:t>
            </a:r>
            <a:endParaRPr sz="3200" dirty="0"/>
          </a:p>
        </p:txBody>
      </p:sp>
      <p:sp>
        <p:nvSpPr>
          <p:cNvPr id="11" name="object 11"/>
          <p:cNvSpPr txBox="1"/>
          <p:nvPr/>
        </p:nvSpPr>
        <p:spPr>
          <a:xfrm>
            <a:off x="1388336" y="4507183"/>
            <a:ext cx="5342663" cy="1102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255" indent="-250190">
              <a:lnSpc>
                <a:spcPts val="1260"/>
              </a:lnSpc>
              <a:spcBef>
                <a:spcPts val="95"/>
              </a:spcBef>
              <a:spcAft>
                <a:spcPts val="500"/>
              </a:spcAft>
              <a:buFont typeface="Arial"/>
              <a:buChar char="•"/>
              <a:tabLst>
                <a:tab pos="262255" algn="l"/>
                <a:tab pos="262890" algn="l"/>
              </a:tabLst>
            </a:pPr>
            <a:r>
              <a:rPr lang="cs-CZ" sz="1400" spc="-10" dirty="0">
                <a:solidFill>
                  <a:srgbClr val="050100"/>
                </a:solidFill>
                <a:latin typeface="Arial Unicode MS"/>
                <a:cs typeface="Arial Unicode MS"/>
              </a:rPr>
              <a:t>Skleněný </a:t>
            </a:r>
            <a:r>
              <a:rPr lang="cs-CZ" sz="1400" spc="20" dirty="0">
                <a:solidFill>
                  <a:srgbClr val="050100"/>
                </a:solidFill>
                <a:latin typeface="Arial Unicode MS"/>
                <a:cs typeface="Arial Unicode MS"/>
              </a:rPr>
              <a:t>povrch.</a:t>
            </a:r>
            <a:endParaRPr lang="cs-CZ" sz="1400" dirty="0">
              <a:latin typeface="Arial Unicode MS"/>
              <a:cs typeface="Arial Unicode MS"/>
            </a:endParaRPr>
          </a:p>
          <a:p>
            <a:pPr marL="262255" indent="-250190">
              <a:lnSpc>
                <a:spcPts val="1255"/>
              </a:lnSpc>
              <a:spcAft>
                <a:spcPts val="500"/>
              </a:spcAft>
              <a:buFont typeface="Arial"/>
              <a:buChar char="•"/>
              <a:tabLst>
                <a:tab pos="262255" algn="l"/>
                <a:tab pos="262890" algn="l"/>
              </a:tabLst>
            </a:pPr>
            <a:r>
              <a:rPr lang="cs-CZ" sz="1400" spc="55" dirty="0">
                <a:solidFill>
                  <a:srgbClr val="050100"/>
                </a:solidFill>
                <a:latin typeface="Arial Unicode MS"/>
                <a:cs typeface="Arial Unicode MS"/>
              </a:rPr>
              <a:t>Podsvícené </a:t>
            </a:r>
            <a:r>
              <a:rPr lang="cs-CZ" sz="1400" spc="75" dirty="0">
                <a:solidFill>
                  <a:srgbClr val="050100"/>
                </a:solidFill>
                <a:latin typeface="Arial Unicode MS"/>
                <a:cs typeface="Arial Unicode MS"/>
              </a:rPr>
              <a:t>tlačítko </a:t>
            </a:r>
            <a:r>
              <a:rPr lang="cs-CZ" sz="1400" spc="60" dirty="0">
                <a:solidFill>
                  <a:srgbClr val="050100"/>
                </a:solidFill>
                <a:latin typeface="Arial Unicode MS"/>
                <a:cs typeface="Arial Unicode MS"/>
              </a:rPr>
              <a:t>hovoru / odemknutí.</a:t>
            </a:r>
            <a:endParaRPr lang="cs-CZ" sz="1400" dirty="0">
              <a:latin typeface="Arial Unicode MS"/>
              <a:cs typeface="Arial Unicode MS"/>
            </a:endParaRPr>
          </a:p>
          <a:p>
            <a:pPr marL="262255" indent="-250190">
              <a:lnSpc>
                <a:spcPts val="1255"/>
              </a:lnSpc>
              <a:spcAft>
                <a:spcPts val="500"/>
              </a:spcAft>
              <a:buFont typeface="Arial"/>
              <a:buChar char="•"/>
              <a:tabLst>
                <a:tab pos="262255" algn="l"/>
                <a:tab pos="262890" algn="l"/>
              </a:tabLst>
            </a:pPr>
            <a:r>
              <a:rPr lang="cs-CZ" sz="1400" spc="45" dirty="0">
                <a:solidFill>
                  <a:srgbClr val="050100"/>
                </a:solidFill>
                <a:latin typeface="Arial Unicode MS"/>
                <a:cs typeface="Arial Unicode MS"/>
              </a:rPr>
              <a:t>Připojení </a:t>
            </a:r>
            <a:r>
              <a:rPr lang="cs-CZ" sz="1400" spc="50" dirty="0">
                <a:solidFill>
                  <a:srgbClr val="050100"/>
                </a:solidFill>
                <a:latin typeface="Arial Unicode MS"/>
                <a:cs typeface="Arial Unicode MS"/>
              </a:rPr>
              <a:t>Wi-Fi</a:t>
            </a:r>
            <a:r>
              <a:rPr lang="cs-CZ" sz="1400" spc="45" dirty="0">
                <a:solidFill>
                  <a:srgbClr val="050100"/>
                </a:solidFill>
                <a:latin typeface="Arial Unicode MS"/>
                <a:cs typeface="Arial Unicode MS"/>
              </a:rPr>
              <a:t>.</a:t>
            </a:r>
            <a:endParaRPr lang="cs-CZ" sz="1400" dirty="0">
              <a:latin typeface="Arial Unicode MS"/>
              <a:cs typeface="Arial Unicode MS"/>
            </a:endParaRPr>
          </a:p>
          <a:p>
            <a:pPr marL="262255" indent="-250190">
              <a:lnSpc>
                <a:spcPts val="1255"/>
              </a:lnSpc>
              <a:spcAft>
                <a:spcPts val="500"/>
              </a:spcAft>
              <a:buFont typeface="Arial"/>
              <a:buChar char="•"/>
              <a:tabLst>
                <a:tab pos="262255" algn="l"/>
                <a:tab pos="262890" algn="l"/>
              </a:tabLst>
            </a:pPr>
            <a:r>
              <a:rPr lang="cs-CZ" sz="1400" spc="15">
                <a:solidFill>
                  <a:srgbClr val="050100"/>
                </a:solidFill>
                <a:latin typeface="Arial Unicode MS"/>
                <a:cs typeface="Arial Unicode MS"/>
              </a:rPr>
              <a:t>1024 x 600 </a:t>
            </a:r>
            <a:r>
              <a:rPr lang="cs-CZ" sz="1400" spc="-5" dirty="0">
                <a:solidFill>
                  <a:srgbClr val="050100"/>
                </a:solidFill>
                <a:latin typeface="Arial Unicode MS"/>
                <a:cs typeface="Arial Unicode MS"/>
              </a:rPr>
              <a:t>IPS </a:t>
            </a:r>
            <a:r>
              <a:rPr lang="cs-CZ" sz="1400" spc="15" dirty="0">
                <a:solidFill>
                  <a:srgbClr val="050100"/>
                </a:solidFill>
                <a:latin typeface="Arial Unicode MS"/>
                <a:cs typeface="Arial Unicode MS"/>
              </a:rPr>
              <a:t>7"/10" </a:t>
            </a:r>
            <a:r>
              <a:rPr lang="cs-CZ" sz="1400" spc="50" dirty="0">
                <a:solidFill>
                  <a:srgbClr val="050100"/>
                </a:solidFill>
                <a:latin typeface="Arial Unicode MS"/>
                <a:cs typeface="Arial Unicode MS"/>
              </a:rPr>
              <a:t>plně </a:t>
            </a:r>
            <a:r>
              <a:rPr lang="cs-CZ" sz="1400" spc="85" dirty="0">
                <a:solidFill>
                  <a:srgbClr val="050100"/>
                </a:solidFill>
                <a:latin typeface="Arial Unicode MS"/>
                <a:cs typeface="Arial Unicode MS"/>
              </a:rPr>
              <a:t>dotykový </a:t>
            </a:r>
            <a:r>
              <a:rPr lang="cs-CZ" sz="1400" spc="20" dirty="0">
                <a:solidFill>
                  <a:srgbClr val="050100"/>
                </a:solidFill>
                <a:latin typeface="Arial Unicode MS"/>
                <a:cs typeface="Arial Unicode MS"/>
              </a:rPr>
              <a:t>displej.</a:t>
            </a:r>
            <a:endParaRPr lang="cs-CZ" sz="1400" dirty="0">
              <a:latin typeface="Arial Unicode MS"/>
              <a:cs typeface="Arial Unicode MS"/>
            </a:endParaRPr>
          </a:p>
          <a:p>
            <a:pPr marL="262255" indent="-250190">
              <a:lnSpc>
                <a:spcPts val="1260"/>
              </a:lnSpc>
              <a:spcAft>
                <a:spcPts val="500"/>
              </a:spcAft>
              <a:buFont typeface="Arial"/>
              <a:buChar char="•"/>
              <a:tabLst>
                <a:tab pos="262255" algn="l"/>
                <a:tab pos="262890" algn="l"/>
              </a:tabLst>
            </a:pPr>
            <a:r>
              <a:rPr lang="cs-CZ" sz="1400" spc="70" dirty="0">
                <a:solidFill>
                  <a:srgbClr val="050100"/>
                </a:solidFill>
                <a:latin typeface="Arial Unicode MS"/>
                <a:cs typeface="Arial Unicode MS"/>
              </a:rPr>
              <a:t>Monitorování </a:t>
            </a:r>
            <a:r>
              <a:rPr lang="cs-CZ" sz="1400" spc="25" dirty="0">
                <a:solidFill>
                  <a:srgbClr val="050100"/>
                </a:solidFill>
                <a:latin typeface="Arial Unicode MS"/>
                <a:cs typeface="Arial Unicode MS"/>
              </a:rPr>
              <a:t>IP </a:t>
            </a:r>
            <a:r>
              <a:rPr lang="cs-CZ" sz="1400" spc="35" dirty="0">
                <a:solidFill>
                  <a:srgbClr val="050100"/>
                </a:solidFill>
                <a:latin typeface="Arial Unicode MS"/>
                <a:cs typeface="Arial Unicode MS"/>
              </a:rPr>
              <a:t>ONVIF </a:t>
            </a:r>
            <a:r>
              <a:rPr lang="cs-CZ" sz="1400" spc="65" dirty="0">
                <a:solidFill>
                  <a:srgbClr val="050100"/>
                </a:solidFill>
                <a:latin typeface="Arial Unicode MS"/>
                <a:cs typeface="Arial Unicode MS"/>
              </a:rPr>
              <a:t>kamer.</a:t>
            </a:r>
            <a:endParaRPr lang="cs-CZ" sz="1400" dirty="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90000" y="0"/>
            <a:ext cx="1371600" cy="5759958"/>
          </a:xfrm>
          <a:prstGeom prst="rect">
            <a:avLst/>
          </a:prstGeom>
          <a:blipFill>
            <a:blip r:embed="rId4" cstate="print"/>
            <a:stretch>
              <a:fillRect l="-19056" r="-24073"/>
            </a:stretch>
          </a:blipFill>
        </p:spPr>
        <p:txBody>
          <a:bodyPr wrap="square" lIns="0" tIns="0" rIns="0" bIns="0" rtlCol="0"/>
          <a:lstStyle/>
          <a:p>
            <a:endParaRPr sz="2800" dirty="0"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6A66B3FB-6C77-50D0-909F-DC8370A43DAC}"/>
              </a:ext>
            </a:extLst>
          </p:cNvPr>
          <p:cNvSpPr txBox="1"/>
          <p:nvPr/>
        </p:nvSpPr>
        <p:spPr>
          <a:xfrm>
            <a:off x="6578600" y="3620673"/>
            <a:ext cx="1850767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pc="10" dirty="0">
                <a:solidFill>
                  <a:srgbClr val="050100"/>
                </a:solidFill>
                <a:latin typeface="Arial Unicode MS"/>
                <a:cs typeface="Arial Unicode MS"/>
              </a:rPr>
              <a:t>DPM-D2D11W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68400" y="438168"/>
            <a:ext cx="2589863" cy="201593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cs-CZ" sz="2600" spc="160" dirty="0">
                <a:solidFill>
                  <a:srgbClr val="050100"/>
                </a:solidFill>
              </a:rPr>
              <a:t>Aplikace</a:t>
            </a:r>
            <a:br>
              <a:rPr lang="cs-CZ" sz="2600" spc="160" dirty="0">
                <a:solidFill>
                  <a:srgbClr val="050100"/>
                </a:solidFill>
              </a:rPr>
            </a:br>
            <a:br>
              <a:rPr lang="cs-CZ" sz="2600" spc="160" dirty="0">
                <a:solidFill>
                  <a:srgbClr val="050100"/>
                </a:solidFill>
              </a:rPr>
            </a:br>
            <a:r>
              <a:rPr sz="2600" b="1" spc="160" dirty="0">
                <a:solidFill>
                  <a:srgbClr val="050100"/>
                </a:solidFill>
              </a:rPr>
              <a:t>VDP </a:t>
            </a:r>
            <a:r>
              <a:rPr sz="2600" b="1" spc="195" dirty="0">
                <a:solidFill>
                  <a:srgbClr val="050100"/>
                </a:solidFill>
              </a:rPr>
              <a:t>Connect</a:t>
            </a:r>
            <a:br>
              <a:rPr lang="cs-CZ" sz="2600" spc="195" dirty="0">
                <a:solidFill>
                  <a:srgbClr val="050100"/>
                </a:solidFill>
              </a:rPr>
            </a:br>
            <a:br>
              <a:rPr lang="cs-CZ" sz="2600" spc="195" dirty="0">
                <a:solidFill>
                  <a:srgbClr val="050100"/>
                </a:solidFill>
              </a:rPr>
            </a:br>
            <a:r>
              <a:rPr lang="cs-CZ" sz="2600" spc="195" dirty="0">
                <a:solidFill>
                  <a:srgbClr val="050100"/>
                </a:solidFill>
              </a:rPr>
              <a:t>vs.</a:t>
            </a:r>
            <a:endParaRPr sz="2600" dirty="0"/>
          </a:p>
        </p:txBody>
      </p:sp>
      <p:sp>
        <p:nvSpPr>
          <p:cNvPr id="79" name="object 79"/>
          <p:cNvSpPr/>
          <p:nvPr/>
        </p:nvSpPr>
        <p:spPr>
          <a:xfrm>
            <a:off x="1389633" y="4238884"/>
            <a:ext cx="2438744" cy="3326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9A9824-809D-0626-5062-3F28B2F55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882900"/>
            <a:ext cx="1194314" cy="597730"/>
          </a:xfrm>
          <a:prstGeom prst="rect">
            <a:avLst/>
          </a:prstGeom>
        </p:spPr>
      </p:pic>
      <p:pic>
        <p:nvPicPr>
          <p:cNvPr id="14" name="Obrázek 13" descr="Obsah obrázku elektronika, text, Mobilní telefon, přístroj&#10;&#10;Obsah generovaný pomocí AI může být nesprávný.">
            <a:extLst>
              <a:ext uri="{FF2B5EF4-FFF2-40B4-BE49-F238E27FC236}">
                <a16:creationId xmlns:a16="http://schemas.microsoft.com/office/drawing/2014/main" id="{0CEA5B8A-B628-BD7D-826C-360FEA4EF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2" t="178" r="36400"/>
          <a:stretch>
            <a:fillRect/>
          </a:stretch>
        </p:blipFill>
        <p:spPr>
          <a:xfrm>
            <a:off x="4532039" y="1191974"/>
            <a:ext cx="1640853" cy="3423513"/>
          </a:xfrm>
          <a:prstGeom prst="rect">
            <a:avLst/>
          </a:prstGeom>
        </p:spPr>
      </p:pic>
      <p:sp>
        <p:nvSpPr>
          <p:cNvPr id="12" name="object 24">
            <a:extLst>
              <a:ext uri="{FF2B5EF4-FFF2-40B4-BE49-F238E27FC236}">
                <a16:creationId xmlns:a16="http://schemas.microsoft.com/office/drawing/2014/main" id="{4A91706D-67AA-6919-388A-7724AD3D10C4}"/>
              </a:ext>
            </a:extLst>
          </p:cNvPr>
          <p:cNvSpPr/>
          <p:nvPr/>
        </p:nvSpPr>
        <p:spPr>
          <a:xfrm>
            <a:off x="4604441" y="1253776"/>
            <a:ext cx="1466677" cy="33177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rázek 26" descr="Obsah obrázku Mobilní telefon, Přenosné komunikační zařízení, text, Komunikační zařízení&#10;&#10;Obsah generovaný pomocí AI může být nesprávný.">
            <a:extLst>
              <a:ext uri="{FF2B5EF4-FFF2-40B4-BE49-F238E27FC236}">
                <a16:creationId xmlns:a16="http://schemas.microsoft.com/office/drawing/2014/main" id="{66FF7738-E3F5-B44D-BF93-6CF4B74B5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87" y="1206500"/>
            <a:ext cx="3423513" cy="3423513"/>
          </a:xfrm>
          <a:prstGeom prst="rect">
            <a:avLst/>
          </a:prstGeom>
        </p:spPr>
      </p:pic>
      <p:sp>
        <p:nvSpPr>
          <p:cNvPr id="28" name="object 46">
            <a:extLst>
              <a:ext uri="{FF2B5EF4-FFF2-40B4-BE49-F238E27FC236}">
                <a16:creationId xmlns:a16="http://schemas.microsoft.com/office/drawing/2014/main" id="{6FCE4E71-9187-CBDD-5375-B4EF4BC07684}"/>
              </a:ext>
            </a:extLst>
          </p:cNvPr>
          <p:cNvSpPr txBox="1"/>
          <p:nvPr/>
        </p:nvSpPr>
        <p:spPr>
          <a:xfrm>
            <a:off x="7112000" y="4864100"/>
            <a:ext cx="263080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065" marR="5080">
              <a:lnSpc>
                <a:spcPts val="1190"/>
              </a:lnSpc>
              <a:spcBef>
                <a:spcPts val="135"/>
              </a:spcBef>
              <a:spcAft>
                <a:spcPts val="500"/>
              </a:spcAft>
              <a:tabLst>
                <a:tab pos="248285" algn="l"/>
                <a:tab pos="248920" algn="l"/>
              </a:tabLst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+ nastavení přesměrování</a:t>
            </a:r>
          </a:p>
          <a:p>
            <a:pPr marL="12065" marR="5080">
              <a:lnSpc>
                <a:spcPts val="1190"/>
              </a:lnSpc>
              <a:spcBef>
                <a:spcPts val="135"/>
              </a:spcBef>
              <a:spcAft>
                <a:spcPts val="500"/>
              </a:spcAft>
              <a:tabLst>
                <a:tab pos="248285" algn="l"/>
                <a:tab pos="248920" algn="l"/>
              </a:tabLst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+ automatizace</a:t>
            </a:r>
            <a:endParaRPr lang="cs-CZ" sz="1200" dirty="0">
              <a:latin typeface="Arial Unicode MS"/>
              <a:cs typeface="Arial Unicode MS"/>
            </a:endParaRPr>
          </a:p>
        </p:txBody>
      </p:sp>
      <p:sp>
        <p:nvSpPr>
          <p:cNvPr id="29" name="object 46">
            <a:extLst>
              <a:ext uri="{FF2B5EF4-FFF2-40B4-BE49-F238E27FC236}">
                <a16:creationId xmlns:a16="http://schemas.microsoft.com/office/drawing/2014/main" id="{C5EA9A43-1BE3-04F1-3392-C5404F3CFE36}"/>
              </a:ext>
            </a:extLst>
          </p:cNvPr>
          <p:cNvSpPr txBox="1"/>
          <p:nvPr/>
        </p:nvSpPr>
        <p:spPr>
          <a:xfrm>
            <a:off x="4826000" y="901700"/>
            <a:ext cx="1066800" cy="17120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065" marR="5080">
              <a:lnSpc>
                <a:spcPts val="1190"/>
              </a:lnSpc>
              <a:spcBef>
                <a:spcPts val="135"/>
              </a:spcBef>
              <a:spcAft>
                <a:spcPts val="500"/>
              </a:spcAft>
              <a:tabLst>
                <a:tab pos="248285" algn="l"/>
                <a:tab pos="248920" algn="l"/>
              </a:tabLst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VDP </a:t>
            </a:r>
            <a:r>
              <a:rPr lang="cs-CZ" sz="1200" spc="55" dirty="0" err="1">
                <a:solidFill>
                  <a:srgbClr val="050100"/>
                </a:solidFill>
                <a:latin typeface="Arial Unicode MS"/>
                <a:cs typeface="Arial Unicode MS"/>
              </a:rPr>
              <a:t>Connect</a:t>
            </a:r>
            <a:endParaRPr lang="cs-CZ" sz="1200" dirty="0">
              <a:latin typeface="Arial Unicode MS"/>
              <a:cs typeface="Arial Unicode MS"/>
            </a:endParaRPr>
          </a:p>
        </p:txBody>
      </p:sp>
      <p:sp>
        <p:nvSpPr>
          <p:cNvPr id="30" name="object 46">
            <a:extLst>
              <a:ext uri="{FF2B5EF4-FFF2-40B4-BE49-F238E27FC236}">
                <a16:creationId xmlns:a16="http://schemas.microsoft.com/office/drawing/2014/main" id="{6741BED6-5A5E-9D72-2437-B4ECB1C1BF23}"/>
              </a:ext>
            </a:extLst>
          </p:cNvPr>
          <p:cNvSpPr txBox="1"/>
          <p:nvPr/>
        </p:nvSpPr>
        <p:spPr>
          <a:xfrm>
            <a:off x="7381443" y="900575"/>
            <a:ext cx="1066800" cy="17120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065" marR="5080" algn="ctr">
              <a:lnSpc>
                <a:spcPts val="1190"/>
              </a:lnSpc>
              <a:spcBef>
                <a:spcPts val="135"/>
              </a:spcBef>
              <a:spcAft>
                <a:spcPts val="500"/>
              </a:spcAft>
              <a:tabLst>
                <a:tab pos="248285" algn="l"/>
                <a:tab pos="248920" algn="l"/>
              </a:tabLst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Tuya</a:t>
            </a:r>
            <a:endParaRPr lang="cs-CZ" sz="120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4710" y="406598"/>
            <a:ext cx="490029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155" dirty="0">
                <a:solidFill>
                  <a:srgbClr val="050100"/>
                </a:solidFill>
              </a:rPr>
              <a:t>Napájení </a:t>
            </a:r>
            <a:r>
              <a:rPr lang="cs-CZ" sz="3200" spc="40" dirty="0">
                <a:solidFill>
                  <a:srgbClr val="050100"/>
                </a:solidFill>
              </a:rPr>
              <a:t>a </a:t>
            </a:r>
            <a:r>
              <a:rPr lang="cs-CZ" sz="3200" spc="85" dirty="0">
                <a:solidFill>
                  <a:srgbClr val="050100"/>
                </a:solidFill>
              </a:rPr>
              <a:t>příslušenství</a:t>
            </a:r>
            <a:endParaRPr lang="cs-CZ" sz="3200" dirty="0"/>
          </a:p>
        </p:txBody>
      </p:sp>
      <p:sp>
        <p:nvSpPr>
          <p:cNvPr id="20" name="object 20"/>
          <p:cNvSpPr/>
          <p:nvPr/>
        </p:nvSpPr>
        <p:spPr>
          <a:xfrm>
            <a:off x="1295735" y="1430785"/>
            <a:ext cx="8055609" cy="0"/>
          </a:xfrm>
          <a:custGeom>
            <a:avLst/>
            <a:gdLst/>
            <a:ahLst/>
            <a:cxnLst/>
            <a:rect l="l" t="t" r="r" b="b"/>
            <a:pathLst>
              <a:path w="8055609">
                <a:moveTo>
                  <a:pt x="0" y="0"/>
                </a:moveTo>
                <a:lnTo>
                  <a:pt x="8055165" y="0"/>
                </a:lnTo>
              </a:path>
            </a:pathLst>
          </a:custGeom>
          <a:ln w="6286">
            <a:solidFill>
              <a:srgbClr val="DA7F31"/>
            </a:solidFill>
          </a:ln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21" name="object 21"/>
          <p:cNvSpPr txBox="1"/>
          <p:nvPr/>
        </p:nvSpPr>
        <p:spPr>
          <a:xfrm>
            <a:off x="1530329" y="2603123"/>
            <a:ext cx="1009671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1100" spc="35" dirty="0">
                <a:solidFill>
                  <a:srgbClr val="050100"/>
                </a:solidFill>
                <a:latin typeface="Arial Unicode MS"/>
                <a:cs typeface="Arial Unicode MS"/>
              </a:rPr>
              <a:t>DPA-D2-PC9</a:t>
            </a:r>
            <a:endParaRPr sz="1100" dirty="0">
              <a:latin typeface="Arial Unicode MS"/>
              <a:cs typeface="Arial Unicode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16472" y="1807058"/>
            <a:ext cx="2256790" cy="8194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8920" indent="-236854">
              <a:lnSpc>
                <a:spcPts val="1195"/>
              </a:lnSpc>
              <a:spcBef>
                <a:spcPts val="90"/>
              </a:spcBef>
              <a:spcAft>
                <a:spcPts val="500"/>
              </a:spcAft>
              <a:buFont typeface="Arial"/>
              <a:buChar char="•"/>
              <a:tabLst>
                <a:tab pos="248920" algn="l"/>
                <a:tab pos="249554" algn="l"/>
              </a:tabLst>
            </a:pPr>
            <a:r>
              <a:rPr lang="cs-CZ" sz="1200" spc="30" dirty="0">
                <a:solidFill>
                  <a:srgbClr val="050100"/>
                </a:solidFill>
                <a:latin typeface="Arial Unicode MS"/>
                <a:cs typeface="Arial Unicode MS"/>
              </a:rPr>
              <a:t>Napájení </a:t>
            </a:r>
            <a:r>
              <a:rPr lang="cs-CZ"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28 V/ 30 W</a:t>
            </a:r>
            <a:endParaRPr lang="cs-CZ" sz="1200" dirty="0">
              <a:latin typeface="Arial Unicode MS"/>
              <a:cs typeface="Arial Unicode MS"/>
            </a:endParaRPr>
          </a:p>
          <a:p>
            <a:pPr marL="248920" indent="-236854">
              <a:lnSpc>
                <a:spcPts val="1190"/>
              </a:lnSpc>
              <a:spcAft>
                <a:spcPts val="500"/>
              </a:spcAft>
              <a:buFont typeface="Arial"/>
              <a:buChar char="•"/>
              <a:tabLst>
                <a:tab pos="248920" algn="l"/>
                <a:tab pos="249554" algn="l"/>
              </a:tabLst>
            </a:pPr>
            <a:r>
              <a:rPr lang="cs-CZ" sz="1200" spc="50" dirty="0">
                <a:solidFill>
                  <a:srgbClr val="050100"/>
                </a:solidFill>
                <a:latin typeface="Arial Unicode MS"/>
                <a:cs typeface="Arial Unicode MS"/>
              </a:rPr>
              <a:t>Certifikát </a:t>
            </a:r>
            <a:r>
              <a:rPr lang="cs-CZ" sz="1200" spc="5" dirty="0">
                <a:solidFill>
                  <a:srgbClr val="050100"/>
                </a:solidFill>
                <a:latin typeface="Arial Unicode MS"/>
                <a:cs typeface="Arial Unicode MS"/>
              </a:rPr>
              <a:t>CB/CE/UKCA</a:t>
            </a:r>
            <a:endParaRPr lang="cs-CZ" sz="1200" dirty="0">
              <a:latin typeface="Arial Unicode MS"/>
              <a:cs typeface="Arial Unicode MS"/>
            </a:endParaRPr>
          </a:p>
          <a:p>
            <a:pPr marL="248920" indent="-236854">
              <a:lnSpc>
                <a:spcPts val="1190"/>
              </a:lnSpc>
              <a:spcAft>
                <a:spcPts val="500"/>
              </a:spcAft>
              <a:buFont typeface="Arial"/>
              <a:buChar char="•"/>
              <a:tabLst>
                <a:tab pos="248920" algn="l"/>
                <a:tab pos="249554" algn="l"/>
              </a:tabLst>
            </a:pPr>
            <a:r>
              <a:rPr lang="cs-CZ" sz="1200" spc="60" dirty="0">
                <a:solidFill>
                  <a:srgbClr val="050100"/>
                </a:solidFill>
                <a:latin typeface="Arial Unicode MS"/>
                <a:cs typeface="Arial Unicode MS"/>
              </a:rPr>
              <a:t>Napájení </a:t>
            </a:r>
            <a:r>
              <a:rPr lang="cs-CZ" sz="1200" spc="-5" dirty="0">
                <a:solidFill>
                  <a:srgbClr val="050100"/>
                </a:solidFill>
                <a:latin typeface="Arial Unicode MS"/>
                <a:cs typeface="Arial Unicode MS"/>
              </a:rPr>
              <a:t>třídy </a:t>
            </a:r>
            <a:r>
              <a:rPr lang="cs-CZ" sz="1200" spc="10" dirty="0">
                <a:solidFill>
                  <a:srgbClr val="050100"/>
                </a:solidFill>
                <a:latin typeface="Arial Unicode MS"/>
                <a:cs typeface="Arial Unicode MS"/>
              </a:rPr>
              <a:t>I </a:t>
            </a:r>
            <a:r>
              <a:rPr lang="cs-CZ" sz="1200" spc="80" dirty="0">
                <a:solidFill>
                  <a:srgbClr val="050100"/>
                </a:solidFill>
                <a:latin typeface="Arial Unicode MS"/>
                <a:cs typeface="Arial Unicode MS"/>
              </a:rPr>
              <a:t>a </a:t>
            </a:r>
            <a:r>
              <a:rPr lang="cs-CZ" sz="1200" spc="-5" dirty="0">
                <a:solidFill>
                  <a:srgbClr val="050100"/>
                </a:solidFill>
                <a:latin typeface="Arial Unicode MS"/>
                <a:cs typeface="Arial Unicode MS"/>
              </a:rPr>
              <a:t>třídy </a:t>
            </a:r>
            <a:r>
              <a:rPr lang="cs-CZ" sz="1200" spc="10" dirty="0">
                <a:solidFill>
                  <a:srgbClr val="050100"/>
                </a:solidFill>
                <a:latin typeface="Arial Unicode MS"/>
                <a:cs typeface="Arial Unicode MS"/>
              </a:rPr>
              <a:t>II</a:t>
            </a:r>
            <a:endParaRPr lang="cs-CZ" sz="1200" dirty="0">
              <a:latin typeface="Arial Unicode MS"/>
              <a:cs typeface="Arial Unicode MS"/>
            </a:endParaRPr>
          </a:p>
          <a:p>
            <a:pPr marL="248920" indent="-236854">
              <a:lnSpc>
                <a:spcPts val="1195"/>
              </a:lnSpc>
              <a:spcAft>
                <a:spcPts val="500"/>
              </a:spcAft>
              <a:buFont typeface="Arial"/>
              <a:buChar char="•"/>
              <a:tabLst>
                <a:tab pos="248920" algn="l"/>
                <a:tab pos="249554" algn="l"/>
              </a:tabLst>
            </a:pPr>
            <a:r>
              <a:rPr lang="cs-CZ" sz="1200" spc="50" dirty="0">
                <a:solidFill>
                  <a:srgbClr val="050100"/>
                </a:solidFill>
                <a:latin typeface="Arial Unicode MS"/>
                <a:cs typeface="Arial Unicode MS"/>
              </a:rPr>
              <a:t>Napájení </a:t>
            </a:r>
            <a:r>
              <a:rPr lang="cs-CZ" sz="1200" spc="85" dirty="0">
                <a:solidFill>
                  <a:srgbClr val="050100"/>
                </a:solidFill>
                <a:latin typeface="Arial Unicode MS"/>
                <a:cs typeface="Arial Unicode MS"/>
              </a:rPr>
              <a:t>až 12ti</a:t>
            </a:r>
            <a:r>
              <a:rPr lang="cs-CZ" sz="1200" spc="-105" dirty="0">
                <a:solidFill>
                  <a:srgbClr val="050100"/>
                </a:solidFill>
                <a:latin typeface="Arial Unicode MS"/>
                <a:cs typeface="Arial Unicode MS"/>
              </a:rPr>
              <a:t>  </a:t>
            </a:r>
            <a:r>
              <a:rPr lang="cs-CZ" sz="1200" spc="25" dirty="0">
                <a:solidFill>
                  <a:srgbClr val="050100"/>
                </a:solidFill>
                <a:latin typeface="Arial Unicode MS"/>
                <a:cs typeface="Arial Unicode MS"/>
              </a:rPr>
              <a:t>zařízení</a:t>
            </a:r>
            <a:endParaRPr lang="cs-CZ" sz="1200" dirty="0">
              <a:latin typeface="Arial Unicode MS"/>
              <a:cs typeface="Arial Unicode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45202" y="1137272"/>
            <a:ext cx="579539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06245" algn="l"/>
                <a:tab pos="4200525" algn="l"/>
              </a:tabLst>
            </a:pPr>
            <a:r>
              <a:rPr lang="cs-CZ" sz="1600" spc="325" dirty="0">
                <a:solidFill>
                  <a:srgbClr val="050100"/>
                </a:solidFill>
                <a:latin typeface="Arial Unicode MS"/>
                <a:cs typeface="Arial Unicode MS"/>
              </a:rPr>
              <a:t>Položka          </a:t>
            </a:r>
            <a:r>
              <a:rPr lang="cs-CZ" sz="1600" spc="165" dirty="0">
                <a:solidFill>
                  <a:srgbClr val="050100"/>
                </a:solidFill>
                <a:latin typeface="Arial Unicode MS"/>
                <a:cs typeface="Arial Unicode MS"/>
              </a:rPr>
              <a:t>Popis</a:t>
            </a:r>
            <a:endParaRPr lang="cs-CZ" sz="1600" dirty="0">
              <a:latin typeface="Arial Unicode MS"/>
              <a:cs typeface="Arial Unicode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390851" y="1137857"/>
            <a:ext cx="10445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65" dirty="0">
                <a:solidFill>
                  <a:srgbClr val="050100"/>
                </a:solidFill>
                <a:latin typeface="Arial Unicode MS"/>
                <a:cs typeface="Arial Unicode MS"/>
              </a:rPr>
              <a:t>Popis</a:t>
            </a:r>
            <a:endParaRPr sz="1600" dirty="0">
              <a:latin typeface="Arial Unicode MS"/>
              <a:cs typeface="Arial Unicode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745673" y="3024363"/>
            <a:ext cx="405002" cy="893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3" name="object 43"/>
          <p:cNvSpPr txBox="1"/>
          <p:nvPr/>
        </p:nvSpPr>
        <p:spPr>
          <a:xfrm>
            <a:off x="1473200" y="3945453"/>
            <a:ext cx="1091742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1100" spc="80" dirty="0">
                <a:solidFill>
                  <a:srgbClr val="050100"/>
                </a:solidFill>
                <a:latin typeface="Arial Unicode MS"/>
                <a:cs typeface="Arial Unicode MS"/>
              </a:rPr>
              <a:t>DPA-D2D-BC4</a:t>
            </a:r>
            <a:endParaRPr sz="1100" dirty="0">
              <a:latin typeface="Arial Unicode MS"/>
              <a:cs typeface="Arial Unicode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816472" y="3123591"/>
            <a:ext cx="2089150" cy="7553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8920" indent="-236854">
              <a:lnSpc>
                <a:spcPts val="1195"/>
              </a:lnSpc>
              <a:spcBef>
                <a:spcPts val="90"/>
              </a:spcBef>
              <a:spcAft>
                <a:spcPts val="500"/>
              </a:spcAft>
              <a:buFont typeface="Arial"/>
              <a:buChar char="•"/>
              <a:tabLst>
                <a:tab pos="248920" algn="l"/>
                <a:tab pos="249554" algn="l"/>
              </a:tabLst>
            </a:pPr>
            <a:r>
              <a:rPr lang="cs-CZ" sz="1200" spc="30" dirty="0">
                <a:solidFill>
                  <a:srgbClr val="050100"/>
                </a:solidFill>
                <a:latin typeface="Arial Unicode MS"/>
              </a:rPr>
              <a:t>Rozbočovač se 4 výstupy</a:t>
            </a:r>
          </a:p>
          <a:p>
            <a:pPr marL="248920" marR="5080" indent="-236854">
              <a:lnSpc>
                <a:spcPts val="1190"/>
              </a:lnSpc>
              <a:spcBef>
                <a:spcPts val="40"/>
              </a:spcBef>
              <a:spcAft>
                <a:spcPts val="500"/>
              </a:spcAft>
              <a:buFont typeface="Arial"/>
              <a:buChar char="•"/>
              <a:tabLst>
                <a:tab pos="248920" algn="l"/>
                <a:tab pos="249554" algn="l"/>
              </a:tabLst>
            </a:pPr>
            <a:r>
              <a:rPr lang="cs-CZ" sz="1200" spc="30" dirty="0">
                <a:solidFill>
                  <a:srgbClr val="050100"/>
                </a:solidFill>
                <a:latin typeface="Arial Unicode MS"/>
              </a:rPr>
              <a:t>Nezávislá výstupní ochrana proti zkratu</a:t>
            </a:r>
          </a:p>
          <a:p>
            <a:pPr marL="248920" indent="-236854">
              <a:lnSpc>
                <a:spcPts val="1150"/>
              </a:lnSpc>
              <a:spcAft>
                <a:spcPts val="500"/>
              </a:spcAft>
              <a:buFont typeface="Arial"/>
              <a:buChar char="•"/>
              <a:tabLst>
                <a:tab pos="248920" algn="l"/>
                <a:tab pos="249554" algn="l"/>
              </a:tabLst>
            </a:pPr>
            <a:r>
              <a:rPr lang="cs-CZ" sz="1200" spc="30" dirty="0">
                <a:solidFill>
                  <a:srgbClr val="050100"/>
                </a:solidFill>
                <a:latin typeface="Arial Unicode MS"/>
              </a:rPr>
              <a:t>Svorkovnice pro zapojení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6919595" y="2950058"/>
            <a:ext cx="2859405" cy="9733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8285" indent="-236220">
              <a:lnSpc>
                <a:spcPts val="1195"/>
              </a:lnSpc>
              <a:spcBef>
                <a:spcPts val="90"/>
              </a:spcBef>
              <a:spcAft>
                <a:spcPts val="500"/>
              </a:spcAft>
              <a:buFont typeface="Arial"/>
              <a:buChar char="•"/>
              <a:tabLst>
                <a:tab pos="248285" algn="l"/>
                <a:tab pos="248920" algn="l"/>
              </a:tabLst>
            </a:pPr>
            <a:r>
              <a:rPr lang="cs-CZ" sz="1200" spc="30" dirty="0">
                <a:solidFill>
                  <a:srgbClr val="050100"/>
                </a:solidFill>
                <a:latin typeface="Arial Unicode MS"/>
                <a:cs typeface="Arial Unicode MS"/>
              </a:rPr>
              <a:t>Rozhraní </a:t>
            </a:r>
            <a:r>
              <a:rPr lang="cs-CZ"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2 vodičů na</a:t>
            </a:r>
            <a:r>
              <a:rPr lang="cs-CZ" sz="1200" spc="80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lang="cs-CZ" sz="1200" spc="20" dirty="0">
                <a:solidFill>
                  <a:srgbClr val="050100"/>
                </a:solidFill>
                <a:latin typeface="Arial Unicode MS"/>
                <a:cs typeface="Arial Unicode MS"/>
              </a:rPr>
              <a:t>IP </a:t>
            </a:r>
            <a:r>
              <a:rPr lang="cs-CZ" sz="1200" spc="35" dirty="0">
                <a:solidFill>
                  <a:srgbClr val="050100"/>
                </a:solidFill>
                <a:latin typeface="Arial Unicode MS"/>
                <a:cs typeface="Arial Unicode MS"/>
              </a:rPr>
              <a:t>Cat5</a:t>
            </a:r>
            <a:endParaRPr lang="cs-CZ" sz="1200" dirty="0">
              <a:latin typeface="Arial Unicode MS"/>
              <a:cs typeface="Arial Unicode MS"/>
            </a:endParaRPr>
          </a:p>
          <a:p>
            <a:pPr marL="248285" indent="-236220">
              <a:lnSpc>
                <a:spcPts val="1190"/>
              </a:lnSpc>
              <a:spcAft>
                <a:spcPts val="500"/>
              </a:spcAft>
              <a:buFont typeface="Arial"/>
              <a:buChar char="•"/>
              <a:tabLst>
                <a:tab pos="248285" algn="l"/>
                <a:tab pos="248920" algn="l"/>
              </a:tabLst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Připojení </a:t>
            </a:r>
            <a:r>
              <a:rPr lang="cs-CZ" sz="1200" spc="80" dirty="0">
                <a:solidFill>
                  <a:srgbClr val="050100"/>
                </a:solidFill>
                <a:latin typeface="Arial Unicode MS"/>
                <a:cs typeface="Arial Unicode MS"/>
              </a:rPr>
              <a:t>k ONVIF </a:t>
            </a:r>
            <a:r>
              <a:rPr lang="cs-CZ" sz="1200" spc="40" dirty="0">
                <a:solidFill>
                  <a:srgbClr val="050100"/>
                </a:solidFill>
                <a:latin typeface="Arial Unicode MS"/>
                <a:cs typeface="Arial Unicode MS"/>
              </a:rPr>
              <a:t>kameře</a:t>
            </a:r>
          </a:p>
          <a:p>
            <a:pPr marL="248285" indent="-236220">
              <a:lnSpc>
                <a:spcPts val="1190"/>
              </a:lnSpc>
              <a:spcAft>
                <a:spcPts val="500"/>
              </a:spcAft>
              <a:buFont typeface="Arial"/>
              <a:buChar char="•"/>
              <a:tabLst>
                <a:tab pos="248285" algn="l"/>
                <a:tab pos="248920" algn="l"/>
              </a:tabLst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Připojení </a:t>
            </a:r>
            <a:r>
              <a:rPr lang="cs-CZ" sz="1200" spc="80" dirty="0">
                <a:solidFill>
                  <a:srgbClr val="050100"/>
                </a:solidFill>
                <a:latin typeface="Arial Unicode MS"/>
                <a:cs typeface="Arial Unicode MS"/>
              </a:rPr>
              <a:t>ke </a:t>
            </a:r>
            <a:r>
              <a:rPr lang="cs-CZ"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kabelovému </a:t>
            </a:r>
            <a:r>
              <a:rPr lang="cs-CZ" sz="1200" spc="50" dirty="0">
                <a:solidFill>
                  <a:srgbClr val="050100"/>
                </a:solidFill>
                <a:latin typeface="Arial Unicode MS"/>
                <a:cs typeface="Arial Unicode MS"/>
              </a:rPr>
              <a:t>internetu</a:t>
            </a:r>
            <a:endParaRPr lang="cs-CZ" sz="1200" dirty="0">
              <a:latin typeface="Arial Unicode MS"/>
              <a:cs typeface="Arial Unicode MS"/>
            </a:endParaRPr>
          </a:p>
          <a:p>
            <a:pPr marL="248285" indent="-236220">
              <a:lnSpc>
                <a:spcPts val="1195"/>
              </a:lnSpc>
              <a:spcAft>
                <a:spcPts val="500"/>
              </a:spcAft>
              <a:buFont typeface="Arial"/>
              <a:buChar char="•"/>
              <a:tabLst>
                <a:tab pos="248285" algn="l"/>
                <a:tab pos="248920" algn="l"/>
              </a:tabLst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Připojení </a:t>
            </a:r>
            <a:r>
              <a:rPr lang="cs-CZ" sz="1200" spc="80" dirty="0">
                <a:solidFill>
                  <a:srgbClr val="050100"/>
                </a:solidFill>
                <a:latin typeface="Arial Unicode MS"/>
                <a:cs typeface="Arial Unicode MS"/>
              </a:rPr>
              <a:t>k 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přepínači </a:t>
            </a:r>
            <a:r>
              <a:rPr lang="cs-CZ" sz="1200" spc="35" dirty="0">
                <a:solidFill>
                  <a:srgbClr val="050100"/>
                </a:solidFill>
                <a:latin typeface="Arial Unicode MS"/>
                <a:cs typeface="Arial Unicode MS"/>
              </a:rPr>
              <a:t>LAN </a:t>
            </a:r>
            <a:r>
              <a:rPr lang="cs-CZ" sz="1200" spc="40" dirty="0">
                <a:solidFill>
                  <a:srgbClr val="050100"/>
                </a:solidFill>
                <a:latin typeface="Arial Unicode MS"/>
                <a:cs typeface="Arial Unicode MS"/>
              </a:rPr>
              <a:t>pro </a:t>
            </a:r>
            <a:r>
              <a:rPr lang="cs-CZ" sz="1200" spc="60" dirty="0">
                <a:solidFill>
                  <a:srgbClr val="050100"/>
                </a:solidFill>
                <a:latin typeface="Arial Unicode MS"/>
                <a:cs typeface="Arial Unicode MS"/>
              </a:rPr>
              <a:t>rozšíření</a:t>
            </a:r>
            <a:endParaRPr lang="cs-CZ" sz="1200" dirty="0">
              <a:latin typeface="Arial Unicode MS"/>
              <a:cs typeface="Arial Unicode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19595" y="4637841"/>
            <a:ext cx="2630805" cy="54309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8285" marR="5080" indent="-236220">
              <a:lnSpc>
                <a:spcPts val="1190"/>
              </a:lnSpc>
              <a:spcBef>
                <a:spcPts val="135"/>
              </a:spcBef>
              <a:spcAft>
                <a:spcPts val="500"/>
              </a:spcAft>
              <a:buFont typeface="Arial"/>
              <a:buChar char="•"/>
              <a:tabLst>
                <a:tab pos="248285" algn="l"/>
                <a:tab pos="248920" algn="l"/>
              </a:tabLst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Rozšiřující </a:t>
            </a:r>
            <a:r>
              <a:rPr lang="cs-CZ" sz="1200" spc="50" dirty="0">
                <a:solidFill>
                  <a:srgbClr val="050100"/>
                </a:solidFill>
                <a:latin typeface="Arial Unicode MS"/>
                <a:cs typeface="Arial Unicode MS"/>
              </a:rPr>
              <a:t>modul </a:t>
            </a:r>
            <a:r>
              <a:rPr lang="cs-CZ" sz="1200" spc="40" dirty="0">
                <a:solidFill>
                  <a:srgbClr val="050100"/>
                </a:solidFill>
                <a:latin typeface="Arial Unicode MS"/>
                <a:cs typeface="Arial Unicode MS"/>
              </a:rPr>
              <a:t>pro </a:t>
            </a:r>
            <a:r>
              <a:rPr lang="cs-CZ"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každých </a:t>
            </a:r>
            <a:r>
              <a:rPr lang="cs-CZ" sz="1200" spc="35" dirty="0">
                <a:solidFill>
                  <a:srgbClr val="050100"/>
                </a:solidFill>
                <a:latin typeface="Arial Unicode MS"/>
                <a:cs typeface="Arial Unicode MS"/>
              </a:rPr>
              <a:t>dalších </a:t>
            </a:r>
            <a:r>
              <a:rPr lang="cs-CZ" sz="1200" spc="-90" dirty="0">
                <a:solidFill>
                  <a:srgbClr val="050100"/>
                </a:solidFill>
                <a:latin typeface="Arial Unicode MS"/>
                <a:cs typeface="Arial Unicode MS"/>
              </a:rPr>
              <a:t>16  </a:t>
            </a:r>
            <a:r>
              <a:rPr lang="cs-CZ" sz="1200" spc="70" dirty="0">
                <a:solidFill>
                  <a:srgbClr val="050100"/>
                </a:solidFill>
                <a:latin typeface="Arial Unicode MS"/>
                <a:cs typeface="Arial Unicode MS"/>
              </a:rPr>
              <a:t>monitorů</a:t>
            </a:r>
            <a:endParaRPr lang="cs-CZ" sz="1200" dirty="0">
              <a:latin typeface="Arial Unicode MS"/>
              <a:cs typeface="Arial Unicode MS"/>
            </a:endParaRPr>
          </a:p>
          <a:p>
            <a:pPr marL="248285" indent="-236220">
              <a:lnSpc>
                <a:spcPts val="1150"/>
              </a:lnSpc>
              <a:spcAft>
                <a:spcPts val="500"/>
              </a:spcAft>
              <a:buFont typeface="Arial"/>
              <a:buChar char="•"/>
              <a:tabLst>
                <a:tab pos="248285" algn="l"/>
                <a:tab pos="248920" algn="l"/>
              </a:tabLst>
            </a:pPr>
            <a:r>
              <a:rPr lang="cs-CZ" sz="1200" dirty="0">
                <a:solidFill>
                  <a:srgbClr val="050100"/>
                </a:solidFill>
                <a:latin typeface="Arial Unicode MS"/>
                <a:cs typeface="Arial Unicode MS"/>
              </a:rPr>
              <a:t>2 </a:t>
            </a:r>
            <a:r>
              <a:rPr lang="cs-CZ" sz="1200" spc="10" dirty="0">
                <a:solidFill>
                  <a:srgbClr val="050100"/>
                </a:solidFill>
                <a:latin typeface="Arial Unicode MS"/>
                <a:cs typeface="Arial Unicode MS"/>
              </a:rPr>
              <a:t>RJ-45 </a:t>
            </a:r>
            <a:r>
              <a:rPr lang="cs-CZ" sz="1200" spc="25" dirty="0">
                <a:solidFill>
                  <a:srgbClr val="050100"/>
                </a:solidFill>
                <a:latin typeface="Arial Unicode MS"/>
                <a:cs typeface="Arial Unicode MS"/>
              </a:rPr>
              <a:t>I/O </a:t>
            </a:r>
            <a:r>
              <a:rPr lang="cs-CZ" sz="1200" spc="40" dirty="0">
                <a:solidFill>
                  <a:srgbClr val="050100"/>
                </a:solidFill>
                <a:latin typeface="Arial Unicode MS"/>
                <a:cs typeface="Arial Unicode MS"/>
              </a:rPr>
              <a:t>pro rozšíření.</a:t>
            </a:r>
            <a:endParaRPr lang="cs-CZ" sz="1200" dirty="0">
              <a:latin typeface="Arial Unicode MS"/>
              <a:cs typeface="Arial Unicode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295735" y="2824128"/>
            <a:ext cx="8055609" cy="0"/>
          </a:xfrm>
          <a:custGeom>
            <a:avLst/>
            <a:gdLst/>
            <a:ahLst/>
            <a:cxnLst/>
            <a:rect l="l" t="t" r="r" b="b"/>
            <a:pathLst>
              <a:path w="8055609">
                <a:moveTo>
                  <a:pt x="0" y="0"/>
                </a:moveTo>
                <a:lnTo>
                  <a:pt x="8055165" y="0"/>
                </a:lnTo>
              </a:path>
            </a:pathLst>
          </a:custGeom>
          <a:ln w="6286">
            <a:solidFill>
              <a:srgbClr val="DA7F31"/>
            </a:solidFill>
          </a:ln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8" name="object 48"/>
          <p:cNvSpPr/>
          <p:nvPr/>
        </p:nvSpPr>
        <p:spPr>
          <a:xfrm>
            <a:off x="1240067" y="4239683"/>
            <a:ext cx="8087995" cy="0"/>
          </a:xfrm>
          <a:custGeom>
            <a:avLst/>
            <a:gdLst/>
            <a:ahLst/>
            <a:cxnLst/>
            <a:rect l="l" t="t" r="r" b="b"/>
            <a:pathLst>
              <a:path w="8087995">
                <a:moveTo>
                  <a:pt x="0" y="0"/>
                </a:moveTo>
                <a:lnTo>
                  <a:pt x="8087969" y="0"/>
                </a:lnTo>
              </a:path>
            </a:pathLst>
          </a:custGeom>
          <a:ln w="6286">
            <a:solidFill>
              <a:srgbClr val="DA7F31"/>
            </a:solidFill>
          </a:ln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9" name="object 49"/>
          <p:cNvSpPr txBox="1"/>
          <p:nvPr/>
        </p:nvSpPr>
        <p:spPr>
          <a:xfrm>
            <a:off x="5664200" y="5321300"/>
            <a:ext cx="1371773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1100" spc="80" dirty="0">
                <a:solidFill>
                  <a:srgbClr val="050100"/>
                </a:solidFill>
                <a:latin typeface="Arial Unicode MS"/>
                <a:cs typeface="Arial Unicode MS"/>
              </a:rPr>
              <a:t>DPA-D2D-SW4</a:t>
            </a:r>
            <a:endParaRPr sz="1100" dirty="0">
              <a:latin typeface="Arial Unicode MS"/>
              <a:cs typeface="Arial Unicode MS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5589638" y="4398125"/>
            <a:ext cx="1170908" cy="923175"/>
            <a:chOff x="5589638" y="4250029"/>
            <a:chExt cx="1053465" cy="830580"/>
          </a:xfrm>
        </p:grpSpPr>
        <p:sp>
          <p:nvSpPr>
            <p:cNvPr id="51" name="object 51"/>
            <p:cNvSpPr/>
            <p:nvPr/>
          </p:nvSpPr>
          <p:spPr>
            <a:xfrm>
              <a:off x="5635759" y="4250029"/>
              <a:ext cx="975720" cy="8014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5589638" y="5007546"/>
              <a:ext cx="1053465" cy="73025"/>
            </a:xfrm>
            <a:custGeom>
              <a:avLst/>
              <a:gdLst/>
              <a:ahLst/>
              <a:cxnLst/>
              <a:rect l="l" t="t" r="r" b="b"/>
              <a:pathLst>
                <a:path w="1053465" h="73025">
                  <a:moveTo>
                    <a:pt x="1052855" y="0"/>
                  </a:moveTo>
                  <a:lnTo>
                    <a:pt x="0" y="0"/>
                  </a:lnTo>
                  <a:lnTo>
                    <a:pt x="0" y="72796"/>
                  </a:lnTo>
                  <a:lnTo>
                    <a:pt x="1052855" y="72796"/>
                  </a:lnTo>
                  <a:lnTo>
                    <a:pt x="1052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2816472" y="4720430"/>
            <a:ext cx="2009528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8920" indent="-236854">
              <a:lnSpc>
                <a:spcPts val="1195"/>
              </a:lnSpc>
              <a:spcBef>
                <a:spcPts val="90"/>
              </a:spcBef>
              <a:buFont typeface="Arial"/>
              <a:buChar char="•"/>
              <a:tabLst>
                <a:tab pos="248920" algn="l"/>
                <a:tab pos="249554" algn="l"/>
              </a:tabLst>
            </a:pPr>
            <a:r>
              <a:rPr lang="cs-CZ" sz="1200" spc="30" dirty="0">
                <a:solidFill>
                  <a:srgbClr val="050100"/>
                </a:solidFill>
                <a:latin typeface="Arial Unicode MS"/>
              </a:rPr>
              <a:t>Relé na ovládání zámku nebo světla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6919595" y="1730858"/>
            <a:ext cx="2056130" cy="9733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8285" indent="-236220">
              <a:lnSpc>
                <a:spcPts val="1195"/>
              </a:lnSpc>
              <a:spcBef>
                <a:spcPts val="90"/>
              </a:spcBef>
              <a:spcAft>
                <a:spcPts val="500"/>
              </a:spcAft>
              <a:buFont typeface="Arial"/>
              <a:buChar char="•"/>
              <a:tabLst>
                <a:tab pos="248285" algn="l"/>
                <a:tab pos="248920" algn="l"/>
              </a:tabLst>
            </a:pPr>
            <a:r>
              <a:rPr sz="1200" spc="30" dirty="0">
                <a:solidFill>
                  <a:srgbClr val="050100"/>
                </a:solidFill>
                <a:latin typeface="Arial Unicode MS"/>
                <a:cs typeface="Arial Unicode MS"/>
              </a:rPr>
              <a:t>Napájení </a:t>
            </a:r>
            <a:r>
              <a:rPr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28 V/60 W</a:t>
            </a:r>
            <a:r>
              <a:rPr sz="1200" spc="30" dirty="0">
                <a:solidFill>
                  <a:srgbClr val="050100"/>
                </a:solidFill>
                <a:latin typeface="Arial Unicode MS"/>
                <a:cs typeface="Arial Unicode MS"/>
              </a:rPr>
              <a:t>.</a:t>
            </a:r>
            <a:endParaRPr sz="1200" dirty="0">
              <a:latin typeface="Arial Unicode MS"/>
              <a:cs typeface="Arial Unicode MS"/>
            </a:endParaRPr>
          </a:p>
          <a:p>
            <a:pPr marL="248285" indent="-236220">
              <a:lnSpc>
                <a:spcPts val="1190"/>
              </a:lnSpc>
              <a:spcAft>
                <a:spcPts val="500"/>
              </a:spcAft>
              <a:buFont typeface="Arial"/>
              <a:buChar char="•"/>
              <a:tabLst>
                <a:tab pos="248285" algn="l"/>
                <a:tab pos="248920" algn="l"/>
              </a:tabLst>
            </a:pPr>
            <a:r>
              <a:rPr sz="1200" spc="50" dirty="0">
                <a:solidFill>
                  <a:srgbClr val="050100"/>
                </a:solidFill>
                <a:latin typeface="Arial Unicode MS"/>
                <a:cs typeface="Arial Unicode MS"/>
              </a:rPr>
              <a:t>Certifikát </a:t>
            </a:r>
            <a:r>
              <a:rPr sz="1200" spc="10" dirty="0">
                <a:solidFill>
                  <a:srgbClr val="050100"/>
                </a:solidFill>
                <a:latin typeface="Arial Unicode MS"/>
                <a:cs typeface="Arial Unicode MS"/>
              </a:rPr>
              <a:t>CB/CE/UKCA/UL</a:t>
            </a:r>
            <a:r>
              <a:rPr sz="1200" spc="50" dirty="0">
                <a:solidFill>
                  <a:srgbClr val="050100"/>
                </a:solidFill>
                <a:latin typeface="Arial Unicode MS"/>
                <a:cs typeface="Arial Unicode MS"/>
              </a:rPr>
              <a:t>.</a:t>
            </a:r>
            <a:endParaRPr sz="1200" dirty="0">
              <a:latin typeface="Arial Unicode MS"/>
              <a:cs typeface="Arial Unicode MS"/>
            </a:endParaRPr>
          </a:p>
          <a:p>
            <a:pPr marL="248285" indent="-236220">
              <a:lnSpc>
                <a:spcPts val="1190"/>
              </a:lnSpc>
              <a:spcAft>
                <a:spcPts val="500"/>
              </a:spcAft>
              <a:buFont typeface="Arial"/>
              <a:buChar char="•"/>
              <a:tabLst>
                <a:tab pos="248285" algn="l"/>
                <a:tab pos="248920" algn="l"/>
              </a:tabLst>
            </a:pPr>
            <a:r>
              <a:rPr sz="1200" spc="40" dirty="0">
                <a:solidFill>
                  <a:srgbClr val="050100"/>
                </a:solidFill>
                <a:latin typeface="Arial Unicode MS"/>
                <a:cs typeface="Arial Unicode MS"/>
              </a:rPr>
              <a:t>Napájení </a:t>
            </a:r>
            <a:r>
              <a:rPr sz="1200" spc="-5" dirty="0">
                <a:solidFill>
                  <a:srgbClr val="050100"/>
                </a:solidFill>
                <a:latin typeface="Arial Unicode MS"/>
                <a:cs typeface="Arial Unicode MS"/>
              </a:rPr>
              <a:t>třídy </a:t>
            </a:r>
            <a:r>
              <a:rPr sz="1200" spc="10" dirty="0">
                <a:solidFill>
                  <a:srgbClr val="050100"/>
                </a:solidFill>
                <a:latin typeface="Arial Unicode MS"/>
                <a:cs typeface="Arial Unicode MS"/>
              </a:rPr>
              <a:t>II.</a:t>
            </a:r>
            <a:endParaRPr sz="1200" dirty="0">
              <a:latin typeface="Arial Unicode MS"/>
              <a:cs typeface="Arial Unicode MS"/>
            </a:endParaRPr>
          </a:p>
          <a:p>
            <a:pPr marL="248285" indent="-236220">
              <a:lnSpc>
                <a:spcPts val="1195"/>
              </a:lnSpc>
              <a:spcAft>
                <a:spcPts val="500"/>
              </a:spcAft>
              <a:buFont typeface="Arial"/>
              <a:buChar char="•"/>
              <a:tabLst>
                <a:tab pos="248285" algn="l"/>
                <a:tab pos="248920" algn="l"/>
              </a:tabLst>
            </a:pPr>
            <a:r>
              <a:rPr sz="1200" spc="50" dirty="0">
                <a:solidFill>
                  <a:srgbClr val="050100"/>
                </a:solidFill>
                <a:latin typeface="Arial Unicode MS"/>
                <a:cs typeface="Arial Unicode MS"/>
              </a:rPr>
              <a:t>Napájení </a:t>
            </a:r>
            <a:r>
              <a:rPr sz="1200" spc="85" dirty="0">
                <a:solidFill>
                  <a:srgbClr val="050100"/>
                </a:solidFill>
                <a:latin typeface="Arial Unicode MS"/>
                <a:cs typeface="Arial Unicode MS"/>
              </a:rPr>
              <a:t>až </a:t>
            </a:r>
            <a:r>
              <a:rPr sz="1200" spc="40" dirty="0">
                <a:solidFill>
                  <a:srgbClr val="050100"/>
                </a:solidFill>
                <a:latin typeface="Arial Unicode MS"/>
                <a:cs typeface="Arial Unicode MS"/>
              </a:rPr>
              <a:t>24 </a:t>
            </a:r>
            <a:r>
              <a:rPr sz="1200" spc="25" dirty="0">
                <a:solidFill>
                  <a:srgbClr val="050100"/>
                </a:solidFill>
                <a:latin typeface="Arial Unicode MS"/>
                <a:cs typeface="Arial Unicode MS"/>
              </a:rPr>
              <a:t>zařízení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664200" y="2558326"/>
            <a:ext cx="1563675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1100" spc="85" dirty="0">
                <a:solidFill>
                  <a:srgbClr val="050100"/>
                </a:solidFill>
                <a:latin typeface="Arial Unicode MS"/>
                <a:cs typeface="Arial Unicode MS"/>
              </a:rPr>
              <a:t>DPA-D2D-PC7D</a:t>
            </a:r>
            <a:endParaRPr sz="1100" dirty="0">
              <a:latin typeface="Arial Unicode MS"/>
              <a:cs typeface="Arial Unicode M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967234" y="3042579"/>
            <a:ext cx="347644" cy="8440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57" name="object 57"/>
          <p:cNvSpPr txBox="1"/>
          <p:nvPr/>
        </p:nvSpPr>
        <p:spPr>
          <a:xfrm>
            <a:off x="5740400" y="3937991"/>
            <a:ext cx="1053465" cy="17632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cs-CZ" sz="1050" spc="90" dirty="0">
                <a:solidFill>
                  <a:srgbClr val="050100"/>
                </a:solidFill>
                <a:latin typeface="Arial Unicode MS"/>
                <a:cs typeface="Arial Unicode MS"/>
              </a:rPr>
              <a:t>DPA-D2D-LAN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520031" y="5321300"/>
            <a:ext cx="1400969" cy="1859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100" spc="15" dirty="0">
                <a:solidFill>
                  <a:srgbClr val="050100"/>
                </a:solidFill>
                <a:latin typeface="Arial Unicode MS"/>
                <a:cs typeface="Arial Unicode MS"/>
              </a:rPr>
              <a:t>DPA-D2D-RL1</a:t>
            </a:r>
            <a:endParaRPr sz="1100" dirty="0">
              <a:latin typeface="Arial Unicode MS"/>
              <a:cs typeface="Arial Unicode M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767937" y="4387867"/>
            <a:ext cx="355511" cy="860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grpSp>
        <p:nvGrpSpPr>
          <p:cNvPr id="61" name="object 61"/>
          <p:cNvGrpSpPr/>
          <p:nvPr/>
        </p:nvGrpSpPr>
        <p:grpSpPr>
          <a:xfrm>
            <a:off x="5502872" y="1356572"/>
            <a:ext cx="1380528" cy="1263367"/>
            <a:chOff x="5502872" y="1339931"/>
            <a:chExt cx="1242060" cy="1136650"/>
          </a:xfrm>
        </p:grpSpPr>
        <p:sp>
          <p:nvSpPr>
            <p:cNvPr id="62" name="object 62"/>
            <p:cNvSpPr/>
            <p:nvPr/>
          </p:nvSpPr>
          <p:spPr>
            <a:xfrm>
              <a:off x="5502872" y="1339931"/>
              <a:ext cx="1241502" cy="113615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7847" y="2374620"/>
              <a:ext cx="777875" cy="73025"/>
            </a:xfrm>
            <a:custGeom>
              <a:avLst/>
              <a:gdLst/>
              <a:ahLst/>
              <a:cxnLst/>
              <a:rect l="l" t="t" r="r" b="b"/>
              <a:pathLst>
                <a:path w="777875" h="73025">
                  <a:moveTo>
                    <a:pt x="777798" y="0"/>
                  </a:moveTo>
                  <a:lnTo>
                    <a:pt x="0" y="0"/>
                  </a:lnTo>
                  <a:lnTo>
                    <a:pt x="0" y="72796"/>
                  </a:lnTo>
                  <a:lnTo>
                    <a:pt x="777798" y="72796"/>
                  </a:lnTo>
                  <a:lnTo>
                    <a:pt x="7777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1609571" y="1649294"/>
            <a:ext cx="708615" cy="948584"/>
            <a:chOff x="1609572" y="1601080"/>
            <a:chExt cx="637540" cy="853440"/>
          </a:xfrm>
        </p:grpSpPr>
        <p:sp>
          <p:nvSpPr>
            <p:cNvPr id="65" name="object 65"/>
            <p:cNvSpPr/>
            <p:nvPr/>
          </p:nvSpPr>
          <p:spPr>
            <a:xfrm>
              <a:off x="1630104" y="1601080"/>
              <a:ext cx="607680" cy="8530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1609572" y="2374620"/>
              <a:ext cx="637540" cy="73025"/>
            </a:xfrm>
            <a:custGeom>
              <a:avLst/>
              <a:gdLst/>
              <a:ahLst/>
              <a:cxnLst/>
              <a:rect l="l" t="t" r="r" b="b"/>
              <a:pathLst>
                <a:path w="637539" h="73025">
                  <a:moveTo>
                    <a:pt x="637476" y="0"/>
                  </a:moveTo>
                  <a:lnTo>
                    <a:pt x="0" y="0"/>
                  </a:lnTo>
                  <a:lnTo>
                    <a:pt x="0" y="72796"/>
                  </a:lnTo>
                  <a:lnTo>
                    <a:pt x="637476" y="72796"/>
                  </a:lnTo>
                  <a:lnTo>
                    <a:pt x="6374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80256" y="4596017"/>
            <a:ext cx="2324735" cy="356870"/>
          </a:xfrm>
          <a:custGeom>
            <a:avLst/>
            <a:gdLst/>
            <a:ahLst/>
            <a:cxnLst/>
            <a:rect l="l" t="t" r="r" b="b"/>
            <a:pathLst>
              <a:path w="2324734" h="356870">
                <a:moveTo>
                  <a:pt x="95846" y="279400"/>
                </a:moveTo>
                <a:lnTo>
                  <a:pt x="6083" y="279400"/>
                </a:lnTo>
                <a:lnTo>
                  <a:pt x="5130" y="280670"/>
                </a:lnTo>
                <a:lnTo>
                  <a:pt x="2933" y="280670"/>
                </a:lnTo>
                <a:lnTo>
                  <a:pt x="2146" y="281940"/>
                </a:lnTo>
                <a:lnTo>
                  <a:pt x="8534" y="281940"/>
                </a:lnTo>
                <a:lnTo>
                  <a:pt x="9791" y="283210"/>
                </a:lnTo>
                <a:lnTo>
                  <a:pt x="10591" y="283210"/>
                </a:lnTo>
                <a:lnTo>
                  <a:pt x="16687" y="284480"/>
                </a:lnTo>
                <a:lnTo>
                  <a:pt x="16395" y="284480"/>
                </a:lnTo>
                <a:lnTo>
                  <a:pt x="24904" y="287020"/>
                </a:lnTo>
                <a:lnTo>
                  <a:pt x="24764" y="287020"/>
                </a:lnTo>
                <a:lnTo>
                  <a:pt x="35293" y="288290"/>
                </a:lnTo>
                <a:lnTo>
                  <a:pt x="41548" y="289560"/>
                </a:lnTo>
                <a:lnTo>
                  <a:pt x="67792" y="289560"/>
                </a:lnTo>
                <a:lnTo>
                  <a:pt x="95516" y="290830"/>
                </a:lnTo>
                <a:lnTo>
                  <a:pt x="129235" y="292100"/>
                </a:lnTo>
                <a:lnTo>
                  <a:pt x="148894" y="293370"/>
                </a:lnTo>
                <a:lnTo>
                  <a:pt x="170929" y="294640"/>
                </a:lnTo>
                <a:lnTo>
                  <a:pt x="221640" y="297180"/>
                </a:lnTo>
                <a:lnTo>
                  <a:pt x="280250" y="300990"/>
                </a:lnTo>
                <a:lnTo>
                  <a:pt x="345706" y="306070"/>
                </a:lnTo>
                <a:lnTo>
                  <a:pt x="654164" y="328930"/>
                </a:lnTo>
                <a:lnTo>
                  <a:pt x="985265" y="349250"/>
                </a:lnTo>
                <a:lnTo>
                  <a:pt x="1024813" y="350520"/>
                </a:lnTo>
                <a:lnTo>
                  <a:pt x="1063485" y="353060"/>
                </a:lnTo>
                <a:lnTo>
                  <a:pt x="1172997" y="356870"/>
                </a:lnTo>
                <a:lnTo>
                  <a:pt x="1386662" y="356870"/>
                </a:lnTo>
                <a:lnTo>
                  <a:pt x="1415110" y="355600"/>
                </a:lnTo>
                <a:lnTo>
                  <a:pt x="1443240" y="355600"/>
                </a:lnTo>
                <a:lnTo>
                  <a:pt x="1498511" y="353060"/>
                </a:lnTo>
                <a:lnTo>
                  <a:pt x="1525638" y="353060"/>
                </a:lnTo>
                <a:lnTo>
                  <a:pt x="1630552" y="347980"/>
                </a:lnTo>
                <a:lnTo>
                  <a:pt x="1643189" y="346710"/>
                </a:lnTo>
                <a:lnTo>
                  <a:pt x="1207058" y="346710"/>
                </a:lnTo>
                <a:lnTo>
                  <a:pt x="1173225" y="345440"/>
                </a:lnTo>
                <a:lnTo>
                  <a:pt x="1138021" y="344170"/>
                </a:lnTo>
                <a:lnTo>
                  <a:pt x="1101534" y="342900"/>
                </a:lnTo>
                <a:lnTo>
                  <a:pt x="1063917" y="341630"/>
                </a:lnTo>
                <a:lnTo>
                  <a:pt x="1025296" y="340360"/>
                </a:lnTo>
                <a:lnTo>
                  <a:pt x="985812" y="337820"/>
                </a:lnTo>
                <a:lnTo>
                  <a:pt x="945591" y="336550"/>
                </a:lnTo>
                <a:lnTo>
                  <a:pt x="904773" y="334010"/>
                </a:lnTo>
                <a:lnTo>
                  <a:pt x="863485" y="331470"/>
                </a:lnTo>
                <a:lnTo>
                  <a:pt x="821880" y="328930"/>
                </a:lnTo>
                <a:lnTo>
                  <a:pt x="738238" y="322580"/>
                </a:lnTo>
                <a:lnTo>
                  <a:pt x="654913" y="317500"/>
                </a:lnTo>
                <a:lnTo>
                  <a:pt x="572998" y="311150"/>
                </a:lnTo>
                <a:lnTo>
                  <a:pt x="493572" y="306070"/>
                </a:lnTo>
                <a:lnTo>
                  <a:pt x="346494" y="294640"/>
                </a:lnTo>
                <a:lnTo>
                  <a:pt x="281000" y="290830"/>
                </a:lnTo>
                <a:lnTo>
                  <a:pt x="222313" y="285750"/>
                </a:lnTo>
                <a:lnTo>
                  <a:pt x="149440" y="281940"/>
                </a:lnTo>
                <a:lnTo>
                  <a:pt x="129705" y="280670"/>
                </a:lnTo>
                <a:lnTo>
                  <a:pt x="95846" y="279400"/>
                </a:lnTo>
                <a:close/>
              </a:path>
              <a:path w="2324734" h="356870">
                <a:moveTo>
                  <a:pt x="2172652" y="196850"/>
                </a:moveTo>
                <a:lnTo>
                  <a:pt x="2162365" y="205740"/>
                </a:lnTo>
                <a:lnTo>
                  <a:pt x="2162517" y="205740"/>
                </a:lnTo>
                <a:lnTo>
                  <a:pt x="2151748" y="213360"/>
                </a:lnTo>
                <a:lnTo>
                  <a:pt x="2151900" y="213360"/>
                </a:lnTo>
                <a:lnTo>
                  <a:pt x="2140623" y="220980"/>
                </a:lnTo>
                <a:lnTo>
                  <a:pt x="2140788" y="220980"/>
                </a:lnTo>
                <a:lnTo>
                  <a:pt x="2128989" y="228600"/>
                </a:lnTo>
                <a:lnTo>
                  <a:pt x="2129154" y="228600"/>
                </a:lnTo>
                <a:lnTo>
                  <a:pt x="2116810" y="234950"/>
                </a:lnTo>
                <a:lnTo>
                  <a:pt x="2116975" y="234950"/>
                </a:lnTo>
                <a:lnTo>
                  <a:pt x="2104059" y="242570"/>
                </a:lnTo>
                <a:lnTo>
                  <a:pt x="2104224" y="242570"/>
                </a:lnTo>
                <a:lnTo>
                  <a:pt x="2090737" y="248920"/>
                </a:lnTo>
                <a:lnTo>
                  <a:pt x="2090889" y="248920"/>
                </a:lnTo>
                <a:lnTo>
                  <a:pt x="2076792" y="255270"/>
                </a:lnTo>
                <a:lnTo>
                  <a:pt x="2076958" y="255270"/>
                </a:lnTo>
                <a:lnTo>
                  <a:pt x="2062213" y="261620"/>
                </a:lnTo>
                <a:lnTo>
                  <a:pt x="2062378" y="261620"/>
                </a:lnTo>
                <a:lnTo>
                  <a:pt x="2046985" y="267970"/>
                </a:lnTo>
                <a:lnTo>
                  <a:pt x="2047138" y="267970"/>
                </a:lnTo>
                <a:lnTo>
                  <a:pt x="2031072" y="273050"/>
                </a:lnTo>
                <a:lnTo>
                  <a:pt x="2031212" y="273050"/>
                </a:lnTo>
                <a:lnTo>
                  <a:pt x="2014524" y="278130"/>
                </a:lnTo>
                <a:lnTo>
                  <a:pt x="1997405" y="283210"/>
                </a:lnTo>
                <a:lnTo>
                  <a:pt x="1979739" y="288290"/>
                </a:lnTo>
                <a:lnTo>
                  <a:pt x="1961527" y="293370"/>
                </a:lnTo>
                <a:lnTo>
                  <a:pt x="1942782" y="297180"/>
                </a:lnTo>
                <a:lnTo>
                  <a:pt x="1923529" y="300990"/>
                </a:lnTo>
                <a:lnTo>
                  <a:pt x="1903742" y="304800"/>
                </a:lnTo>
                <a:lnTo>
                  <a:pt x="1883460" y="308610"/>
                </a:lnTo>
                <a:lnTo>
                  <a:pt x="1862696" y="312420"/>
                </a:lnTo>
                <a:lnTo>
                  <a:pt x="1841436" y="316230"/>
                </a:lnTo>
                <a:lnTo>
                  <a:pt x="1819706" y="318770"/>
                </a:lnTo>
                <a:lnTo>
                  <a:pt x="1797507" y="321310"/>
                </a:lnTo>
                <a:lnTo>
                  <a:pt x="1774850" y="323850"/>
                </a:lnTo>
                <a:lnTo>
                  <a:pt x="1751736" y="326390"/>
                </a:lnTo>
                <a:lnTo>
                  <a:pt x="1728203" y="328930"/>
                </a:lnTo>
                <a:lnTo>
                  <a:pt x="1704225" y="331470"/>
                </a:lnTo>
                <a:lnTo>
                  <a:pt x="1679841" y="332740"/>
                </a:lnTo>
                <a:lnTo>
                  <a:pt x="1655038" y="335280"/>
                </a:lnTo>
                <a:lnTo>
                  <a:pt x="1629841" y="336550"/>
                </a:lnTo>
                <a:lnTo>
                  <a:pt x="1604238" y="337820"/>
                </a:lnTo>
                <a:lnTo>
                  <a:pt x="1578267" y="339090"/>
                </a:lnTo>
                <a:lnTo>
                  <a:pt x="1551914" y="340360"/>
                </a:lnTo>
                <a:lnTo>
                  <a:pt x="1525193" y="341630"/>
                </a:lnTo>
                <a:lnTo>
                  <a:pt x="1498130" y="342900"/>
                </a:lnTo>
                <a:lnTo>
                  <a:pt x="1470710" y="344170"/>
                </a:lnTo>
                <a:lnTo>
                  <a:pt x="1442973" y="344170"/>
                </a:lnTo>
                <a:lnTo>
                  <a:pt x="1414868" y="345440"/>
                </a:lnTo>
                <a:lnTo>
                  <a:pt x="1386497" y="345440"/>
                </a:lnTo>
                <a:lnTo>
                  <a:pt x="1328724" y="346710"/>
                </a:lnTo>
                <a:lnTo>
                  <a:pt x="1643189" y="346710"/>
                </a:lnTo>
                <a:lnTo>
                  <a:pt x="1655826" y="345440"/>
                </a:lnTo>
                <a:lnTo>
                  <a:pt x="1680717" y="344170"/>
                </a:lnTo>
                <a:lnTo>
                  <a:pt x="1705203" y="341630"/>
                </a:lnTo>
                <a:lnTo>
                  <a:pt x="1729219" y="340360"/>
                </a:lnTo>
                <a:lnTo>
                  <a:pt x="1821230" y="330200"/>
                </a:lnTo>
                <a:lnTo>
                  <a:pt x="1843087" y="326390"/>
                </a:lnTo>
                <a:lnTo>
                  <a:pt x="1864423" y="323850"/>
                </a:lnTo>
                <a:lnTo>
                  <a:pt x="1945170" y="308610"/>
                </a:lnTo>
                <a:lnTo>
                  <a:pt x="1982520" y="298450"/>
                </a:lnTo>
                <a:lnTo>
                  <a:pt x="2000415" y="294640"/>
                </a:lnTo>
                <a:lnTo>
                  <a:pt x="2017890" y="288290"/>
                </a:lnTo>
                <a:lnTo>
                  <a:pt x="2066315" y="271780"/>
                </a:lnTo>
                <a:lnTo>
                  <a:pt x="2109127" y="252730"/>
                </a:lnTo>
                <a:lnTo>
                  <a:pt x="2146655" y="229870"/>
                </a:lnTo>
                <a:lnTo>
                  <a:pt x="2179447" y="205740"/>
                </a:lnTo>
                <a:lnTo>
                  <a:pt x="2189429" y="198120"/>
                </a:lnTo>
                <a:lnTo>
                  <a:pt x="2172512" y="198120"/>
                </a:lnTo>
                <a:lnTo>
                  <a:pt x="2172652" y="196850"/>
                </a:lnTo>
                <a:close/>
              </a:path>
              <a:path w="2324734" h="356870">
                <a:moveTo>
                  <a:pt x="60591" y="293370"/>
                </a:moveTo>
                <a:lnTo>
                  <a:pt x="7696" y="293370"/>
                </a:lnTo>
                <a:lnTo>
                  <a:pt x="13792" y="295910"/>
                </a:lnTo>
                <a:lnTo>
                  <a:pt x="22580" y="297180"/>
                </a:lnTo>
                <a:lnTo>
                  <a:pt x="33248" y="299720"/>
                </a:lnTo>
                <a:lnTo>
                  <a:pt x="58877" y="303530"/>
                </a:lnTo>
                <a:lnTo>
                  <a:pt x="87566" y="308610"/>
                </a:lnTo>
                <a:lnTo>
                  <a:pt x="89280" y="308610"/>
                </a:lnTo>
                <a:lnTo>
                  <a:pt x="90906" y="307340"/>
                </a:lnTo>
                <a:lnTo>
                  <a:pt x="92290" y="307340"/>
                </a:lnTo>
                <a:lnTo>
                  <a:pt x="93294" y="304800"/>
                </a:lnTo>
                <a:lnTo>
                  <a:pt x="93827" y="303530"/>
                </a:lnTo>
                <a:lnTo>
                  <a:pt x="93827" y="302260"/>
                </a:lnTo>
                <a:lnTo>
                  <a:pt x="92303" y="298450"/>
                </a:lnTo>
                <a:lnTo>
                  <a:pt x="90919" y="298450"/>
                </a:lnTo>
                <a:lnTo>
                  <a:pt x="89293" y="297180"/>
                </a:lnTo>
                <a:lnTo>
                  <a:pt x="60591" y="293370"/>
                </a:lnTo>
                <a:close/>
              </a:path>
              <a:path w="2324734" h="356870">
                <a:moveTo>
                  <a:pt x="35178" y="288290"/>
                </a:moveTo>
                <a:lnTo>
                  <a:pt x="10210" y="288290"/>
                </a:lnTo>
                <a:lnTo>
                  <a:pt x="9169" y="289560"/>
                </a:lnTo>
                <a:lnTo>
                  <a:pt x="13258" y="289560"/>
                </a:lnTo>
                <a:lnTo>
                  <a:pt x="9994" y="290830"/>
                </a:lnTo>
                <a:lnTo>
                  <a:pt x="2019" y="290830"/>
                </a:lnTo>
                <a:lnTo>
                  <a:pt x="3200" y="292100"/>
                </a:lnTo>
                <a:lnTo>
                  <a:pt x="4470" y="292100"/>
                </a:lnTo>
                <a:lnTo>
                  <a:pt x="5206" y="293370"/>
                </a:lnTo>
                <a:lnTo>
                  <a:pt x="60655" y="293370"/>
                </a:lnTo>
                <a:lnTo>
                  <a:pt x="35178" y="288290"/>
                </a:lnTo>
                <a:close/>
              </a:path>
              <a:path w="2324734" h="356870">
                <a:moveTo>
                  <a:pt x="10210" y="288290"/>
                </a:moveTo>
                <a:lnTo>
                  <a:pt x="507" y="288290"/>
                </a:lnTo>
                <a:lnTo>
                  <a:pt x="914" y="289560"/>
                </a:lnTo>
                <a:lnTo>
                  <a:pt x="1689" y="290830"/>
                </a:lnTo>
                <a:lnTo>
                  <a:pt x="7810" y="290830"/>
                </a:lnTo>
                <a:lnTo>
                  <a:pt x="9486" y="289560"/>
                </a:lnTo>
                <a:lnTo>
                  <a:pt x="9169" y="289560"/>
                </a:lnTo>
                <a:lnTo>
                  <a:pt x="10210" y="288290"/>
                </a:lnTo>
                <a:close/>
              </a:path>
              <a:path w="2324734" h="356870">
                <a:moveTo>
                  <a:pt x="13258" y="289560"/>
                </a:moveTo>
                <a:lnTo>
                  <a:pt x="9486" y="289560"/>
                </a:lnTo>
                <a:lnTo>
                  <a:pt x="7810" y="290830"/>
                </a:lnTo>
                <a:lnTo>
                  <a:pt x="9994" y="290830"/>
                </a:lnTo>
                <a:lnTo>
                  <a:pt x="13258" y="289560"/>
                </a:lnTo>
                <a:close/>
              </a:path>
              <a:path w="2324734" h="356870">
                <a:moveTo>
                  <a:pt x="10642" y="284480"/>
                </a:moveTo>
                <a:lnTo>
                  <a:pt x="76" y="284480"/>
                </a:lnTo>
                <a:lnTo>
                  <a:pt x="0" y="287020"/>
                </a:lnTo>
                <a:lnTo>
                  <a:pt x="203" y="288290"/>
                </a:lnTo>
                <a:lnTo>
                  <a:pt x="10515" y="288290"/>
                </a:lnTo>
                <a:lnTo>
                  <a:pt x="10782" y="287020"/>
                </a:lnTo>
                <a:lnTo>
                  <a:pt x="10845" y="285750"/>
                </a:lnTo>
                <a:lnTo>
                  <a:pt x="10642" y="284480"/>
                </a:lnTo>
                <a:close/>
              </a:path>
              <a:path w="2324734" h="356870">
                <a:moveTo>
                  <a:pt x="24764" y="287020"/>
                </a:moveTo>
                <a:lnTo>
                  <a:pt x="10782" y="287020"/>
                </a:lnTo>
                <a:lnTo>
                  <a:pt x="10515" y="288290"/>
                </a:lnTo>
                <a:lnTo>
                  <a:pt x="35293" y="288290"/>
                </a:lnTo>
                <a:lnTo>
                  <a:pt x="24764" y="287020"/>
                </a:lnTo>
                <a:close/>
              </a:path>
              <a:path w="2324734" h="356870">
                <a:moveTo>
                  <a:pt x="16395" y="284480"/>
                </a:moveTo>
                <a:lnTo>
                  <a:pt x="10642" y="284480"/>
                </a:lnTo>
                <a:lnTo>
                  <a:pt x="10845" y="285750"/>
                </a:lnTo>
                <a:lnTo>
                  <a:pt x="10883" y="287020"/>
                </a:lnTo>
                <a:lnTo>
                  <a:pt x="24904" y="287020"/>
                </a:lnTo>
                <a:lnTo>
                  <a:pt x="16395" y="284480"/>
                </a:lnTo>
                <a:close/>
              </a:path>
              <a:path w="2324734" h="356870">
                <a:moveTo>
                  <a:pt x="8534" y="281940"/>
                </a:moveTo>
                <a:lnTo>
                  <a:pt x="1841" y="281940"/>
                </a:lnTo>
                <a:lnTo>
                  <a:pt x="800" y="283210"/>
                </a:lnTo>
                <a:lnTo>
                  <a:pt x="380" y="284480"/>
                </a:lnTo>
                <a:lnTo>
                  <a:pt x="10426" y="284480"/>
                </a:lnTo>
                <a:lnTo>
                  <a:pt x="10109" y="283210"/>
                </a:lnTo>
                <a:lnTo>
                  <a:pt x="9728" y="283210"/>
                </a:lnTo>
                <a:lnTo>
                  <a:pt x="8534" y="281940"/>
                </a:lnTo>
                <a:close/>
              </a:path>
              <a:path w="2324734" h="356870">
                <a:moveTo>
                  <a:pt x="10591" y="283210"/>
                </a:moveTo>
                <a:lnTo>
                  <a:pt x="10109" y="283210"/>
                </a:lnTo>
                <a:lnTo>
                  <a:pt x="10426" y="284480"/>
                </a:lnTo>
                <a:lnTo>
                  <a:pt x="16687" y="284480"/>
                </a:lnTo>
                <a:lnTo>
                  <a:pt x="10591" y="283210"/>
                </a:lnTo>
                <a:close/>
              </a:path>
              <a:path w="2324734" h="356870">
                <a:moveTo>
                  <a:pt x="8534" y="281940"/>
                </a:moveTo>
                <a:lnTo>
                  <a:pt x="9728" y="283210"/>
                </a:lnTo>
                <a:lnTo>
                  <a:pt x="8534" y="281940"/>
                </a:lnTo>
                <a:close/>
              </a:path>
              <a:path w="2324734" h="356870">
                <a:moveTo>
                  <a:pt x="45885" y="278130"/>
                </a:moveTo>
                <a:lnTo>
                  <a:pt x="16776" y="278130"/>
                </a:lnTo>
                <a:lnTo>
                  <a:pt x="12293" y="279400"/>
                </a:lnTo>
                <a:lnTo>
                  <a:pt x="68059" y="279400"/>
                </a:lnTo>
                <a:lnTo>
                  <a:pt x="45885" y="278130"/>
                </a:lnTo>
                <a:close/>
              </a:path>
              <a:path w="2324734" h="356870">
                <a:moveTo>
                  <a:pt x="2310146" y="19002"/>
                </a:moveTo>
                <a:lnTo>
                  <a:pt x="2300926" y="24859"/>
                </a:lnTo>
                <a:lnTo>
                  <a:pt x="2293950" y="38100"/>
                </a:lnTo>
                <a:lnTo>
                  <a:pt x="2282926" y="58420"/>
                </a:lnTo>
                <a:lnTo>
                  <a:pt x="2277249" y="68580"/>
                </a:lnTo>
                <a:lnTo>
                  <a:pt x="2271420" y="78740"/>
                </a:lnTo>
                <a:lnTo>
                  <a:pt x="2265426" y="88900"/>
                </a:lnTo>
                <a:lnTo>
                  <a:pt x="2259228" y="97790"/>
                </a:lnTo>
                <a:lnTo>
                  <a:pt x="2252840" y="107950"/>
                </a:lnTo>
                <a:lnTo>
                  <a:pt x="2246210" y="118110"/>
                </a:lnTo>
                <a:lnTo>
                  <a:pt x="2239327" y="127000"/>
                </a:lnTo>
                <a:lnTo>
                  <a:pt x="2232164" y="135890"/>
                </a:lnTo>
                <a:lnTo>
                  <a:pt x="2224709" y="146050"/>
                </a:lnTo>
                <a:lnTo>
                  <a:pt x="2216937" y="154940"/>
                </a:lnTo>
                <a:lnTo>
                  <a:pt x="2208822" y="163830"/>
                </a:lnTo>
                <a:lnTo>
                  <a:pt x="2200338" y="172720"/>
                </a:lnTo>
                <a:lnTo>
                  <a:pt x="2191473" y="180340"/>
                </a:lnTo>
                <a:lnTo>
                  <a:pt x="2191613" y="180340"/>
                </a:lnTo>
                <a:lnTo>
                  <a:pt x="2182215" y="189230"/>
                </a:lnTo>
                <a:lnTo>
                  <a:pt x="2182342" y="189230"/>
                </a:lnTo>
                <a:lnTo>
                  <a:pt x="2172512" y="198120"/>
                </a:lnTo>
                <a:lnTo>
                  <a:pt x="2189429" y="198120"/>
                </a:lnTo>
                <a:lnTo>
                  <a:pt x="2198966" y="189230"/>
                </a:lnTo>
                <a:lnTo>
                  <a:pt x="2208072" y="180340"/>
                </a:lnTo>
                <a:lnTo>
                  <a:pt x="2216797" y="171450"/>
                </a:lnTo>
                <a:lnTo>
                  <a:pt x="2225128" y="161290"/>
                </a:lnTo>
                <a:lnTo>
                  <a:pt x="2233117" y="152400"/>
                </a:lnTo>
                <a:lnTo>
                  <a:pt x="2240762" y="143510"/>
                </a:lnTo>
                <a:lnTo>
                  <a:pt x="2248090" y="133350"/>
                </a:lnTo>
                <a:lnTo>
                  <a:pt x="2255126" y="124460"/>
                </a:lnTo>
                <a:lnTo>
                  <a:pt x="2280818" y="83820"/>
                </a:lnTo>
                <a:lnTo>
                  <a:pt x="2303602" y="43180"/>
                </a:lnTo>
                <a:lnTo>
                  <a:pt x="2310749" y="29679"/>
                </a:lnTo>
                <a:lnTo>
                  <a:pt x="2310146" y="19002"/>
                </a:lnTo>
                <a:close/>
              </a:path>
              <a:path w="2324734" h="356870">
                <a:moveTo>
                  <a:pt x="2320403" y="6350"/>
                </a:moveTo>
                <a:lnTo>
                  <a:pt x="2310244" y="6350"/>
                </a:lnTo>
                <a:lnTo>
                  <a:pt x="2319985" y="11430"/>
                </a:lnTo>
                <a:lnTo>
                  <a:pt x="2314359" y="22860"/>
                </a:lnTo>
                <a:lnTo>
                  <a:pt x="2310749" y="29679"/>
                </a:lnTo>
                <a:lnTo>
                  <a:pt x="2313876" y="85090"/>
                </a:lnTo>
                <a:lnTo>
                  <a:pt x="2314232" y="87630"/>
                </a:lnTo>
                <a:lnTo>
                  <a:pt x="2315095" y="88900"/>
                </a:lnTo>
                <a:lnTo>
                  <a:pt x="2316378" y="90170"/>
                </a:lnTo>
                <a:lnTo>
                  <a:pt x="2321318" y="90170"/>
                </a:lnTo>
                <a:lnTo>
                  <a:pt x="2322791" y="88900"/>
                </a:lnTo>
                <a:lnTo>
                  <a:pt x="2323934" y="87630"/>
                </a:lnTo>
                <a:lnTo>
                  <a:pt x="2324620" y="86360"/>
                </a:lnTo>
                <a:lnTo>
                  <a:pt x="2324727" y="83820"/>
                </a:lnTo>
                <a:lnTo>
                  <a:pt x="2320403" y="6350"/>
                </a:lnTo>
                <a:close/>
              </a:path>
              <a:path w="2324734" h="356870">
                <a:moveTo>
                  <a:pt x="2320048" y="0"/>
                </a:moveTo>
                <a:lnTo>
                  <a:pt x="2248192" y="45720"/>
                </a:lnTo>
                <a:lnTo>
                  <a:pt x="2246922" y="46990"/>
                </a:lnTo>
                <a:lnTo>
                  <a:pt x="2246058" y="48260"/>
                </a:lnTo>
                <a:lnTo>
                  <a:pt x="2245690" y="49530"/>
                </a:lnTo>
                <a:lnTo>
                  <a:pt x="2245855" y="52070"/>
                </a:lnTo>
                <a:lnTo>
                  <a:pt x="2246541" y="53340"/>
                </a:lnTo>
                <a:lnTo>
                  <a:pt x="2247684" y="54610"/>
                </a:lnTo>
                <a:lnTo>
                  <a:pt x="2249157" y="55880"/>
                </a:lnTo>
                <a:lnTo>
                  <a:pt x="2252535" y="55880"/>
                </a:lnTo>
                <a:lnTo>
                  <a:pt x="2254097" y="54610"/>
                </a:lnTo>
                <a:lnTo>
                  <a:pt x="2300926" y="24859"/>
                </a:lnTo>
                <a:lnTo>
                  <a:pt x="2304656" y="17780"/>
                </a:lnTo>
                <a:lnTo>
                  <a:pt x="2310244" y="6350"/>
                </a:lnTo>
                <a:lnTo>
                  <a:pt x="2320403" y="6350"/>
                </a:lnTo>
                <a:lnTo>
                  <a:pt x="2320048" y="0"/>
                </a:lnTo>
                <a:close/>
              </a:path>
              <a:path w="2324734" h="356870">
                <a:moveTo>
                  <a:pt x="2317549" y="10160"/>
                </a:moveTo>
                <a:lnTo>
                  <a:pt x="2309647" y="10160"/>
                </a:lnTo>
                <a:lnTo>
                  <a:pt x="2318067" y="13970"/>
                </a:lnTo>
                <a:lnTo>
                  <a:pt x="2310146" y="19002"/>
                </a:lnTo>
                <a:lnTo>
                  <a:pt x="2310749" y="29679"/>
                </a:lnTo>
                <a:lnTo>
                  <a:pt x="2314359" y="22860"/>
                </a:lnTo>
                <a:lnTo>
                  <a:pt x="2319985" y="11430"/>
                </a:lnTo>
                <a:lnTo>
                  <a:pt x="2317549" y="10160"/>
                </a:lnTo>
                <a:close/>
              </a:path>
              <a:path w="2324734" h="356870">
                <a:moveTo>
                  <a:pt x="2310244" y="6350"/>
                </a:moveTo>
                <a:lnTo>
                  <a:pt x="2304643" y="17780"/>
                </a:lnTo>
                <a:lnTo>
                  <a:pt x="2300926" y="24859"/>
                </a:lnTo>
                <a:lnTo>
                  <a:pt x="2310146" y="19002"/>
                </a:lnTo>
                <a:lnTo>
                  <a:pt x="2309647" y="10160"/>
                </a:lnTo>
                <a:lnTo>
                  <a:pt x="2317549" y="10160"/>
                </a:lnTo>
                <a:lnTo>
                  <a:pt x="2310244" y="6350"/>
                </a:lnTo>
                <a:close/>
              </a:path>
              <a:path w="2324734" h="356870">
                <a:moveTo>
                  <a:pt x="2309647" y="10160"/>
                </a:moveTo>
                <a:lnTo>
                  <a:pt x="2310146" y="19002"/>
                </a:lnTo>
                <a:lnTo>
                  <a:pt x="2318067" y="13970"/>
                </a:lnTo>
                <a:lnTo>
                  <a:pt x="2309647" y="10160"/>
                </a:lnTo>
                <a:close/>
              </a:path>
            </a:pathLst>
          </a:custGeom>
          <a:solidFill>
            <a:srgbClr val="6B663A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1216598" y="982707"/>
            <a:ext cx="403225" cy="403225"/>
            <a:chOff x="1216598" y="904541"/>
            <a:chExt cx="403225" cy="403225"/>
          </a:xfrm>
        </p:grpSpPr>
        <p:sp>
          <p:nvSpPr>
            <p:cNvPr id="4" name="object 4"/>
            <p:cNvSpPr/>
            <p:nvPr/>
          </p:nvSpPr>
          <p:spPr>
            <a:xfrm>
              <a:off x="1418653" y="12294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241" y="0"/>
                  </a:moveTo>
                  <a:lnTo>
                    <a:pt x="0" y="0"/>
                  </a:lnTo>
                  <a:lnTo>
                    <a:pt x="0" y="241"/>
                  </a:lnTo>
                  <a:lnTo>
                    <a:pt x="241" y="24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BB8E3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" name="object 5"/>
            <p:cNvSpPr/>
            <p:nvPr/>
          </p:nvSpPr>
          <p:spPr>
            <a:xfrm>
              <a:off x="1216598" y="904541"/>
              <a:ext cx="403225" cy="403225"/>
            </a:xfrm>
            <a:custGeom>
              <a:avLst/>
              <a:gdLst/>
              <a:ahLst/>
              <a:cxnLst/>
              <a:rect l="l" t="t" r="r" b="b"/>
              <a:pathLst>
                <a:path w="403225" h="403225">
                  <a:moveTo>
                    <a:pt x="215188" y="0"/>
                  </a:moveTo>
                  <a:lnTo>
                    <a:pt x="166331" y="2745"/>
                  </a:lnTo>
                  <a:lnTo>
                    <a:pt x="121225" y="16446"/>
                  </a:lnTo>
                  <a:lnTo>
                    <a:pt x="81243" y="39730"/>
                  </a:lnTo>
                  <a:lnTo>
                    <a:pt x="47758" y="71225"/>
                  </a:lnTo>
                  <a:lnTo>
                    <a:pt x="22140" y="109559"/>
                  </a:lnTo>
                  <a:lnTo>
                    <a:pt x="5763" y="153360"/>
                  </a:lnTo>
                  <a:lnTo>
                    <a:pt x="0" y="201256"/>
                  </a:lnTo>
                  <a:lnTo>
                    <a:pt x="78054" y="201256"/>
                  </a:lnTo>
                  <a:lnTo>
                    <a:pt x="84554" y="161765"/>
                  </a:lnTo>
                  <a:lnTo>
                    <a:pt x="102622" y="127540"/>
                  </a:lnTo>
                  <a:lnTo>
                    <a:pt x="130109" y="100715"/>
                  </a:lnTo>
                  <a:lnTo>
                    <a:pt x="164869" y="83423"/>
                  </a:lnTo>
                  <a:lnTo>
                    <a:pt x="204752" y="77796"/>
                  </a:lnTo>
                  <a:lnTo>
                    <a:pt x="247611" y="85966"/>
                  </a:lnTo>
                  <a:lnTo>
                    <a:pt x="290320" y="113112"/>
                  </a:lnTo>
                  <a:lnTo>
                    <a:pt x="317512" y="155689"/>
                  </a:lnTo>
                  <a:lnTo>
                    <a:pt x="325792" y="198441"/>
                  </a:lnTo>
                  <a:lnTo>
                    <a:pt x="320214" y="238219"/>
                  </a:lnTo>
                  <a:lnTo>
                    <a:pt x="302926" y="272888"/>
                  </a:lnTo>
                  <a:lnTo>
                    <a:pt x="276080" y="300315"/>
                  </a:lnTo>
                  <a:lnTo>
                    <a:pt x="241825" y="318369"/>
                  </a:lnTo>
                  <a:lnTo>
                    <a:pt x="202311" y="324916"/>
                  </a:lnTo>
                  <a:lnTo>
                    <a:pt x="202311" y="325158"/>
                  </a:lnTo>
                  <a:lnTo>
                    <a:pt x="202057" y="325158"/>
                  </a:lnTo>
                  <a:lnTo>
                    <a:pt x="202057" y="403098"/>
                  </a:lnTo>
                  <a:lnTo>
                    <a:pt x="244960" y="398533"/>
                  </a:lnTo>
                  <a:lnTo>
                    <a:pt x="284707" y="385478"/>
                  </a:lnTo>
                  <a:lnTo>
                    <a:pt x="320339" y="364892"/>
                  </a:lnTo>
                  <a:lnTo>
                    <a:pt x="350897" y="337736"/>
                  </a:lnTo>
                  <a:lnTo>
                    <a:pt x="375422" y="304969"/>
                  </a:lnTo>
                  <a:lnTo>
                    <a:pt x="392955" y="267550"/>
                  </a:lnTo>
                  <a:lnTo>
                    <a:pt x="402538" y="226439"/>
                  </a:lnTo>
                  <a:lnTo>
                    <a:pt x="403212" y="182597"/>
                  </a:lnTo>
                  <a:lnTo>
                    <a:pt x="394017" y="136982"/>
                  </a:lnTo>
                  <a:lnTo>
                    <a:pt x="374675" y="94275"/>
                  </a:lnTo>
                  <a:lnTo>
                    <a:pt x="345865" y="57753"/>
                  </a:lnTo>
                  <a:lnTo>
                    <a:pt x="309235" y="28993"/>
                  </a:lnTo>
                  <a:lnTo>
                    <a:pt x="266433" y="9575"/>
                  </a:lnTo>
                  <a:lnTo>
                    <a:pt x="227830" y="1187"/>
                  </a:lnTo>
                  <a:lnTo>
                    <a:pt x="215188" y="0"/>
                  </a:lnTo>
                  <a:close/>
                </a:path>
              </a:pathLst>
            </a:custGeom>
            <a:solidFill>
              <a:srgbClr val="0501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" name="object 6"/>
            <p:cNvSpPr/>
            <p:nvPr/>
          </p:nvSpPr>
          <p:spPr>
            <a:xfrm>
              <a:off x="1230782" y="1151927"/>
              <a:ext cx="188595" cy="137795"/>
            </a:xfrm>
            <a:custGeom>
              <a:avLst/>
              <a:gdLst/>
              <a:ahLst/>
              <a:cxnLst/>
              <a:rect l="l" t="t" r="r" b="b"/>
              <a:pathLst>
                <a:path w="188594" h="137794">
                  <a:moveTo>
                    <a:pt x="50190" y="27647"/>
                  </a:moveTo>
                  <a:lnTo>
                    <a:pt x="0" y="27647"/>
                  </a:lnTo>
                  <a:lnTo>
                    <a:pt x="0" y="77762"/>
                  </a:lnTo>
                  <a:lnTo>
                    <a:pt x="50190" y="77762"/>
                  </a:lnTo>
                  <a:lnTo>
                    <a:pt x="50190" y="27647"/>
                  </a:lnTo>
                  <a:close/>
                </a:path>
                <a:path w="188594" h="137794">
                  <a:moveTo>
                    <a:pt x="188112" y="0"/>
                  </a:moveTo>
                  <a:lnTo>
                    <a:pt x="110223" y="0"/>
                  </a:lnTo>
                  <a:lnTo>
                    <a:pt x="110223" y="77762"/>
                  </a:lnTo>
                  <a:lnTo>
                    <a:pt x="50190" y="77762"/>
                  </a:lnTo>
                  <a:lnTo>
                    <a:pt x="50190" y="137642"/>
                  </a:lnTo>
                  <a:lnTo>
                    <a:pt x="110236" y="137642"/>
                  </a:lnTo>
                  <a:lnTo>
                    <a:pt x="110236" y="77774"/>
                  </a:lnTo>
                  <a:lnTo>
                    <a:pt x="187871" y="77774"/>
                  </a:lnTo>
                  <a:lnTo>
                    <a:pt x="187871" y="77533"/>
                  </a:lnTo>
                  <a:lnTo>
                    <a:pt x="188112" y="77533"/>
                  </a:lnTo>
                  <a:lnTo>
                    <a:pt x="188112" y="0"/>
                  </a:lnTo>
                  <a:close/>
                </a:path>
              </a:pathLst>
            </a:custGeom>
            <a:solidFill>
              <a:srgbClr val="BB8E3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694892" y="1051662"/>
            <a:ext cx="4121708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00" spc="120" dirty="0">
                <a:solidFill>
                  <a:srgbClr val="050100"/>
                </a:solidFill>
                <a:latin typeface="Arial Unicode MS"/>
                <a:cs typeface="Arial Unicode MS"/>
              </a:rPr>
              <a:t>Digitální </a:t>
            </a:r>
            <a:r>
              <a:rPr sz="2400" spc="105" dirty="0">
                <a:solidFill>
                  <a:srgbClr val="050100"/>
                </a:solidFill>
                <a:latin typeface="Arial Unicode MS"/>
                <a:cs typeface="Arial Unicode MS"/>
              </a:rPr>
              <a:t>přenos</a:t>
            </a:r>
            <a:endParaRPr sz="2400" dirty="0">
              <a:latin typeface="Arial Unicode MS"/>
              <a:cs typeface="Arial Unicode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50702" y="1676616"/>
            <a:ext cx="2541898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90" dirty="0">
                <a:solidFill>
                  <a:srgbClr val="050100"/>
                </a:solidFill>
                <a:latin typeface="Arial Unicode MS"/>
                <a:cs typeface="Arial Unicode MS"/>
              </a:rPr>
              <a:t>Lepší </a:t>
            </a:r>
            <a:r>
              <a:rPr spc="70" dirty="0">
                <a:solidFill>
                  <a:srgbClr val="050100"/>
                </a:solidFill>
                <a:latin typeface="Arial Unicode MS"/>
                <a:cs typeface="Arial Unicode MS"/>
              </a:rPr>
              <a:t>rozlišení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50702" y="4014151"/>
            <a:ext cx="3234690" cy="7598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90"/>
              </a:spcBef>
            </a:pPr>
            <a:r>
              <a:rPr lang="cs-CZ" sz="1200" spc="114" dirty="0">
                <a:solidFill>
                  <a:srgbClr val="050100"/>
                </a:solidFill>
                <a:latin typeface="Arial Unicode MS"/>
                <a:cs typeface="Arial Unicode MS"/>
              </a:rPr>
              <a:t>Díky </a:t>
            </a:r>
            <a:r>
              <a:rPr lang="cs-CZ" sz="1200" spc="75" dirty="0">
                <a:solidFill>
                  <a:srgbClr val="050100"/>
                </a:solidFill>
                <a:latin typeface="Arial Unicode MS"/>
                <a:cs typeface="Arial Unicode MS"/>
              </a:rPr>
              <a:t>digitálnímu 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přenosu, </a:t>
            </a:r>
            <a:r>
              <a:rPr lang="cs-CZ" sz="1200" spc="60" dirty="0">
                <a:solidFill>
                  <a:srgbClr val="050100"/>
                </a:solidFill>
                <a:latin typeface="Arial Unicode MS"/>
                <a:cs typeface="Arial Unicode MS"/>
              </a:rPr>
              <a:t>přenosu </a:t>
            </a:r>
            <a:r>
              <a:rPr lang="cs-CZ" sz="1200" spc="65" dirty="0">
                <a:solidFill>
                  <a:srgbClr val="050100"/>
                </a:solidFill>
                <a:latin typeface="Arial Unicode MS"/>
                <a:cs typeface="Arial Unicode MS"/>
              </a:rPr>
              <a:t>videa </a:t>
            </a:r>
            <a:r>
              <a:rPr lang="cs-CZ" sz="1200" b="1" spc="75" dirty="0">
                <a:solidFill>
                  <a:srgbClr val="050100"/>
                </a:solidFill>
                <a:latin typeface="Arial Unicode MS"/>
                <a:cs typeface="Arial Unicode MS"/>
              </a:rPr>
              <a:t>720p </a:t>
            </a:r>
            <a:r>
              <a:rPr lang="cs-CZ" sz="1200" b="1" spc="100" dirty="0">
                <a:solidFill>
                  <a:srgbClr val="050100"/>
                </a:solidFill>
                <a:latin typeface="Arial Unicode MS"/>
                <a:cs typeface="Arial Unicode MS"/>
              </a:rPr>
              <a:t>a </a:t>
            </a:r>
            <a:r>
              <a:rPr lang="cs-CZ" sz="1200" b="1" spc="75" dirty="0">
                <a:solidFill>
                  <a:srgbClr val="050100"/>
                </a:solidFill>
                <a:latin typeface="Arial Unicode MS"/>
                <a:cs typeface="Arial Unicode MS"/>
              </a:rPr>
              <a:t>2 </a:t>
            </a:r>
            <a:r>
              <a:rPr lang="cs-CZ" sz="1200" b="1" spc="75" dirty="0" err="1">
                <a:solidFill>
                  <a:srgbClr val="050100"/>
                </a:solidFill>
                <a:latin typeface="Arial Unicode MS"/>
                <a:cs typeface="Arial Unicode MS"/>
              </a:rPr>
              <a:t>MPx</a:t>
            </a:r>
            <a:r>
              <a:rPr lang="cs-CZ" sz="1200" b="1" spc="75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lang="cs-CZ" sz="1200" spc="60" dirty="0">
                <a:solidFill>
                  <a:srgbClr val="050100"/>
                </a:solidFill>
                <a:latin typeface="Arial Unicode MS"/>
                <a:cs typeface="Arial Unicode MS"/>
              </a:rPr>
              <a:t>kameře </a:t>
            </a:r>
            <a:r>
              <a:rPr lang="cs-CZ" sz="1200" spc="10" dirty="0">
                <a:solidFill>
                  <a:srgbClr val="050100"/>
                </a:solidFill>
                <a:latin typeface="Arial Unicode MS"/>
                <a:cs typeface="Arial Unicode MS"/>
              </a:rPr>
              <a:t>je </a:t>
            </a:r>
            <a:r>
              <a:rPr lang="cs-CZ" sz="1200" spc="65" dirty="0">
                <a:solidFill>
                  <a:srgbClr val="050100"/>
                </a:solidFill>
                <a:latin typeface="Arial Unicode MS"/>
                <a:cs typeface="Arial Unicode MS"/>
              </a:rPr>
              <a:t>video </a:t>
            </a:r>
            <a:r>
              <a:rPr lang="cs-CZ" sz="1200" spc="145" dirty="0">
                <a:solidFill>
                  <a:srgbClr val="050100"/>
                </a:solidFill>
                <a:latin typeface="Arial Unicode MS"/>
                <a:cs typeface="Arial Unicode MS"/>
              </a:rPr>
              <a:t>mnohem </a:t>
            </a:r>
            <a:r>
              <a:rPr lang="cs-CZ" sz="1200" spc="50" dirty="0">
                <a:solidFill>
                  <a:srgbClr val="050100"/>
                </a:solidFill>
                <a:latin typeface="Arial Unicode MS"/>
                <a:cs typeface="Arial Unicode MS"/>
              </a:rPr>
              <a:t>čistší </a:t>
            </a:r>
            <a:r>
              <a:rPr lang="cs-CZ" sz="1200" spc="105" dirty="0">
                <a:solidFill>
                  <a:srgbClr val="050100"/>
                </a:solidFill>
                <a:latin typeface="Arial Unicode MS"/>
                <a:cs typeface="Arial Unicode MS"/>
              </a:rPr>
              <a:t>než u staršího analogového systému.</a:t>
            </a:r>
            <a:endParaRPr lang="cs-CZ" sz="1200" dirty="0">
              <a:latin typeface="Arial Unicode MS"/>
              <a:cs typeface="Arial Unicode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59074" y="2156731"/>
            <a:ext cx="2776402" cy="1409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29" name="object 29"/>
          <p:cNvSpPr txBox="1"/>
          <p:nvPr/>
        </p:nvSpPr>
        <p:spPr>
          <a:xfrm>
            <a:off x="1832724" y="2167610"/>
            <a:ext cx="478155" cy="315471"/>
          </a:xfrm>
          <a:prstGeom prst="rect">
            <a:avLst/>
          </a:prstGeom>
          <a:solidFill>
            <a:srgbClr val="ECE94E"/>
          </a:solidFill>
        </p:spPr>
        <p:txBody>
          <a:bodyPr vert="horz" wrap="square" lIns="0" tIns="7620" rIns="0" bIns="0" rtlCol="0">
            <a:spAutoFit/>
          </a:bodyPr>
          <a:lstStyle/>
          <a:p>
            <a:pPr marL="8255">
              <a:lnSpc>
                <a:spcPct val="100000"/>
              </a:lnSpc>
              <a:spcBef>
                <a:spcPts val="60"/>
              </a:spcBef>
            </a:pPr>
            <a:r>
              <a:rPr lang="cs-CZ" sz="1000" spc="15" dirty="0">
                <a:solidFill>
                  <a:srgbClr val="050100"/>
                </a:solidFill>
                <a:latin typeface="Arial Unicode MS"/>
                <a:cs typeface="Arial Unicode MS"/>
              </a:rPr>
              <a:t>Analog 2-drát</a:t>
            </a:r>
            <a:endParaRPr sz="1000" dirty="0">
              <a:latin typeface="Arial Unicode MS"/>
              <a:cs typeface="Arial Unicode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62540" y="2167610"/>
            <a:ext cx="504190" cy="328295"/>
          </a:xfrm>
          <a:prstGeom prst="rect">
            <a:avLst/>
          </a:prstGeom>
          <a:solidFill>
            <a:srgbClr val="ECE94E"/>
          </a:solidFill>
        </p:spPr>
        <p:txBody>
          <a:bodyPr vert="horz" wrap="square" lIns="0" tIns="7620" rIns="0" bIns="0" rtlCol="0">
            <a:spAutoFit/>
          </a:bodyPr>
          <a:lstStyle/>
          <a:p>
            <a:pPr marL="8255">
              <a:lnSpc>
                <a:spcPct val="100000"/>
              </a:lnSpc>
              <a:spcBef>
                <a:spcPts val="60"/>
              </a:spcBef>
            </a:pPr>
            <a:r>
              <a:rPr lang="cs-CZ" sz="1000" spc="15" dirty="0" err="1">
                <a:solidFill>
                  <a:srgbClr val="050100"/>
                </a:solidFill>
                <a:latin typeface="Arial Unicode MS"/>
                <a:cs typeface="Arial Unicode MS"/>
              </a:rPr>
              <a:t>Digi</a:t>
            </a:r>
            <a:endParaRPr lang="cs-CZ" sz="1000" spc="15" dirty="0">
              <a:solidFill>
                <a:srgbClr val="050100"/>
              </a:solidFill>
              <a:latin typeface="Arial Unicode MS"/>
              <a:cs typeface="Arial Unicode MS"/>
            </a:endParaRPr>
          </a:p>
          <a:p>
            <a:pPr marL="8255">
              <a:lnSpc>
                <a:spcPct val="100000"/>
              </a:lnSpc>
              <a:spcBef>
                <a:spcPts val="60"/>
              </a:spcBef>
            </a:pPr>
            <a:r>
              <a:rPr lang="cs-CZ" sz="1000" spc="15" dirty="0">
                <a:solidFill>
                  <a:srgbClr val="050100"/>
                </a:solidFill>
                <a:latin typeface="Arial Unicode MS"/>
                <a:cs typeface="Arial Unicode MS"/>
              </a:rPr>
              <a:t>2-drát</a:t>
            </a:r>
            <a:endParaRPr sz="1000" dirty="0">
              <a:latin typeface="Arial Unicode MS"/>
              <a:cs typeface="Arial Unicode MS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308021" y="1663700"/>
            <a:ext cx="3851979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60" dirty="0">
                <a:solidFill>
                  <a:srgbClr val="050100"/>
                </a:solidFill>
                <a:latin typeface="Arial Unicode MS"/>
                <a:cs typeface="Arial Unicode MS"/>
              </a:rPr>
              <a:t>Plně </a:t>
            </a:r>
            <a:r>
              <a:rPr spc="90" dirty="0">
                <a:solidFill>
                  <a:srgbClr val="050100"/>
                </a:solidFill>
                <a:latin typeface="Arial Unicode MS"/>
                <a:cs typeface="Arial Unicode MS"/>
              </a:rPr>
              <a:t>duplexní </a:t>
            </a:r>
            <a:r>
              <a:rPr spc="85" dirty="0">
                <a:solidFill>
                  <a:srgbClr val="050100"/>
                </a:solidFill>
                <a:latin typeface="Arial Unicode MS"/>
                <a:cs typeface="Arial Unicode MS"/>
              </a:rPr>
              <a:t>zvuk </a:t>
            </a:r>
            <a:r>
              <a:rPr spc="100" dirty="0">
                <a:solidFill>
                  <a:srgbClr val="050100"/>
                </a:solidFill>
                <a:latin typeface="Arial Unicode MS"/>
                <a:cs typeface="Arial Unicode MS"/>
              </a:rPr>
              <a:t>a </a:t>
            </a:r>
            <a:r>
              <a:rPr spc="130" dirty="0">
                <a:solidFill>
                  <a:srgbClr val="050100"/>
                </a:solidFill>
                <a:latin typeface="Arial Unicode MS"/>
                <a:cs typeface="Arial Unicode MS"/>
              </a:rPr>
              <a:t>více </a:t>
            </a:r>
            <a:r>
              <a:rPr spc="85" dirty="0">
                <a:solidFill>
                  <a:srgbClr val="050100"/>
                </a:solidFill>
                <a:latin typeface="Arial Unicode MS"/>
                <a:cs typeface="Arial Unicode MS"/>
              </a:rPr>
              <a:t>kanálů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261818" y="3035300"/>
            <a:ext cx="2044064" cy="2013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200" spc="30" dirty="0">
                <a:solidFill>
                  <a:srgbClr val="050100"/>
                </a:solidFill>
                <a:latin typeface="Arial Unicode MS"/>
                <a:cs typeface="Arial Unicode MS"/>
              </a:rPr>
              <a:t>Mluvíte </a:t>
            </a:r>
            <a:r>
              <a:rPr lang="cs-CZ" sz="1200" spc="100" dirty="0">
                <a:solidFill>
                  <a:srgbClr val="050100"/>
                </a:solidFill>
                <a:latin typeface="Arial Unicode MS"/>
                <a:cs typeface="Arial Unicode MS"/>
              </a:rPr>
              <a:t>a </a:t>
            </a:r>
            <a:r>
              <a:rPr lang="cs-CZ" sz="1200" spc="70" dirty="0">
                <a:solidFill>
                  <a:srgbClr val="050100"/>
                </a:solidFill>
                <a:latin typeface="Arial Unicode MS"/>
                <a:cs typeface="Arial Unicode MS"/>
              </a:rPr>
              <a:t>slyšíte </a:t>
            </a:r>
            <a:r>
              <a:rPr lang="cs-CZ" sz="1200" spc="-35" dirty="0">
                <a:solidFill>
                  <a:srgbClr val="050100"/>
                </a:solidFill>
                <a:latin typeface="Arial Unicode MS"/>
                <a:cs typeface="Arial Unicode MS"/>
              </a:rPr>
              <a:t>zároveň</a:t>
            </a:r>
            <a:r>
              <a:rPr lang="cs-CZ" sz="1200" spc="75" dirty="0">
                <a:solidFill>
                  <a:srgbClr val="050100"/>
                </a:solidFill>
                <a:latin typeface="Arial Unicode MS"/>
                <a:cs typeface="Arial Unicode MS"/>
              </a:rPr>
              <a:t>.</a:t>
            </a:r>
            <a:endParaRPr lang="cs-CZ" sz="1200" dirty="0">
              <a:latin typeface="Arial Unicode MS"/>
              <a:cs typeface="Arial Unicode MS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6370807" y="3851883"/>
            <a:ext cx="2799715" cy="1122680"/>
            <a:chOff x="6370807" y="3851883"/>
            <a:chExt cx="2799715" cy="1122680"/>
          </a:xfrm>
        </p:grpSpPr>
        <p:sp>
          <p:nvSpPr>
            <p:cNvPr id="70" name="object 70"/>
            <p:cNvSpPr/>
            <p:nvPr/>
          </p:nvSpPr>
          <p:spPr>
            <a:xfrm>
              <a:off x="6660380" y="4810493"/>
              <a:ext cx="657860" cy="0"/>
            </a:xfrm>
            <a:custGeom>
              <a:avLst/>
              <a:gdLst/>
              <a:ahLst/>
              <a:cxnLst/>
              <a:rect l="l" t="t" r="r" b="b"/>
              <a:pathLst>
                <a:path w="657859">
                  <a:moveTo>
                    <a:pt x="0" y="0"/>
                  </a:moveTo>
                  <a:lnTo>
                    <a:pt x="657661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1" name="object 71"/>
            <p:cNvSpPr/>
            <p:nvPr/>
          </p:nvSpPr>
          <p:spPr>
            <a:xfrm>
              <a:off x="6745276" y="4790953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70">
                  <a:moveTo>
                    <a:pt x="0" y="0"/>
                  </a:moveTo>
                  <a:lnTo>
                    <a:pt x="39141" y="39077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2" name="object 72"/>
            <p:cNvSpPr/>
            <p:nvPr/>
          </p:nvSpPr>
          <p:spPr>
            <a:xfrm>
              <a:off x="7015479" y="4503039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0"/>
                  </a:moveTo>
                  <a:lnTo>
                    <a:pt x="0" y="307456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3" name="object 73"/>
            <p:cNvSpPr/>
            <p:nvPr/>
          </p:nvSpPr>
          <p:spPr>
            <a:xfrm>
              <a:off x="6992572" y="4603968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70">
                  <a:moveTo>
                    <a:pt x="0" y="0"/>
                  </a:moveTo>
                  <a:lnTo>
                    <a:pt x="39141" y="39077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4" name="object 74"/>
            <p:cNvSpPr/>
            <p:nvPr/>
          </p:nvSpPr>
          <p:spPr>
            <a:xfrm>
              <a:off x="6996827" y="4790874"/>
              <a:ext cx="38100" cy="39370"/>
            </a:xfrm>
            <a:custGeom>
              <a:avLst/>
              <a:gdLst/>
              <a:ahLst/>
              <a:cxnLst/>
              <a:rect l="l" t="t" r="r" b="b"/>
              <a:pathLst>
                <a:path w="38100" h="39370">
                  <a:moveTo>
                    <a:pt x="18453" y="0"/>
                  </a:moveTo>
                  <a:lnTo>
                    <a:pt x="10826" y="1551"/>
                  </a:lnTo>
                  <a:lnTo>
                    <a:pt x="4711" y="5819"/>
                  </a:lnTo>
                  <a:lnTo>
                    <a:pt x="854" y="12226"/>
                  </a:lnTo>
                  <a:lnTo>
                    <a:pt x="0" y="20192"/>
                  </a:lnTo>
                  <a:lnTo>
                    <a:pt x="854" y="27498"/>
                  </a:lnTo>
                  <a:lnTo>
                    <a:pt x="4711" y="33566"/>
                  </a:lnTo>
                  <a:lnTo>
                    <a:pt x="10826" y="37709"/>
                  </a:lnTo>
                  <a:lnTo>
                    <a:pt x="18453" y="39242"/>
                  </a:lnTo>
                  <a:lnTo>
                    <a:pt x="26103" y="37700"/>
                  </a:lnTo>
                  <a:lnTo>
                    <a:pt x="32348" y="33494"/>
                  </a:lnTo>
                  <a:lnTo>
                    <a:pt x="36557" y="27257"/>
                  </a:lnTo>
                  <a:lnTo>
                    <a:pt x="38100" y="19621"/>
                  </a:lnTo>
                  <a:lnTo>
                    <a:pt x="36557" y="11985"/>
                  </a:lnTo>
                  <a:lnTo>
                    <a:pt x="32348" y="5748"/>
                  </a:lnTo>
                  <a:lnTo>
                    <a:pt x="26103" y="1542"/>
                  </a:lnTo>
                  <a:lnTo>
                    <a:pt x="18453" y="0"/>
                  </a:lnTo>
                  <a:close/>
                </a:path>
              </a:pathLst>
            </a:custGeom>
            <a:solidFill>
              <a:srgbClr val="EE2D2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5" name="object 75"/>
            <p:cNvSpPr/>
            <p:nvPr/>
          </p:nvSpPr>
          <p:spPr>
            <a:xfrm>
              <a:off x="6858228" y="4503039"/>
              <a:ext cx="287655" cy="1270"/>
            </a:xfrm>
            <a:custGeom>
              <a:avLst/>
              <a:gdLst/>
              <a:ahLst/>
              <a:cxnLst/>
              <a:rect l="l" t="t" r="r" b="b"/>
              <a:pathLst>
                <a:path w="287654" h="1270">
                  <a:moveTo>
                    <a:pt x="0" y="1270"/>
                  </a:moveTo>
                  <a:lnTo>
                    <a:pt x="287478" y="1270"/>
                  </a:lnTo>
                  <a:lnTo>
                    <a:pt x="287478" y="0"/>
                  </a:ln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6" name="object 76"/>
            <p:cNvSpPr/>
            <p:nvPr/>
          </p:nvSpPr>
          <p:spPr>
            <a:xfrm>
              <a:off x="7161289" y="4135200"/>
              <a:ext cx="276225" cy="198120"/>
            </a:xfrm>
            <a:custGeom>
              <a:avLst/>
              <a:gdLst/>
              <a:ahLst/>
              <a:cxnLst/>
              <a:rect l="l" t="t" r="r" b="b"/>
              <a:pathLst>
                <a:path w="276225" h="198120">
                  <a:moveTo>
                    <a:pt x="198907" y="156603"/>
                  </a:moveTo>
                  <a:lnTo>
                    <a:pt x="193141" y="161747"/>
                  </a:lnTo>
                  <a:lnTo>
                    <a:pt x="193306" y="163448"/>
                  </a:lnTo>
                  <a:lnTo>
                    <a:pt x="194005" y="165011"/>
                  </a:lnTo>
                  <a:lnTo>
                    <a:pt x="195148" y="166293"/>
                  </a:lnTo>
                  <a:lnTo>
                    <a:pt x="196621" y="167144"/>
                  </a:lnTo>
                  <a:lnTo>
                    <a:pt x="276212" y="197967"/>
                  </a:lnTo>
                  <a:lnTo>
                    <a:pt x="275472" y="192900"/>
                  </a:lnTo>
                  <a:lnTo>
                    <a:pt x="265163" y="192900"/>
                  </a:lnTo>
                  <a:lnTo>
                    <a:pt x="256534" y="182079"/>
                  </a:lnTo>
                  <a:lnTo>
                    <a:pt x="252471" y="177064"/>
                  </a:lnTo>
                  <a:lnTo>
                    <a:pt x="200583" y="156971"/>
                  </a:lnTo>
                  <a:lnTo>
                    <a:pt x="198907" y="156603"/>
                  </a:lnTo>
                  <a:close/>
                </a:path>
                <a:path w="276225" h="198120">
                  <a:moveTo>
                    <a:pt x="262836" y="182079"/>
                  </a:moveTo>
                  <a:lnTo>
                    <a:pt x="256540" y="182079"/>
                  </a:lnTo>
                  <a:lnTo>
                    <a:pt x="265163" y="192900"/>
                  </a:lnTo>
                  <a:lnTo>
                    <a:pt x="268453" y="190284"/>
                  </a:lnTo>
                  <a:lnTo>
                    <a:pt x="264033" y="190284"/>
                  </a:lnTo>
                  <a:lnTo>
                    <a:pt x="262836" y="182079"/>
                  </a:lnTo>
                  <a:close/>
                </a:path>
                <a:path w="276225" h="198120">
                  <a:moveTo>
                    <a:pt x="257708" y="109004"/>
                  </a:moveTo>
                  <a:lnTo>
                    <a:pt x="253085" y="115201"/>
                  </a:lnTo>
                  <a:lnTo>
                    <a:pt x="261131" y="170385"/>
                  </a:lnTo>
                  <a:lnTo>
                    <a:pt x="265099" y="175285"/>
                  </a:lnTo>
                  <a:lnTo>
                    <a:pt x="273723" y="186093"/>
                  </a:lnTo>
                  <a:lnTo>
                    <a:pt x="265163" y="192900"/>
                  </a:lnTo>
                  <a:lnTo>
                    <a:pt x="275472" y="192900"/>
                  </a:lnTo>
                  <a:lnTo>
                    <a:pt x="263906" y="113626"/>
                  </a:lnTo>
                  <a:lnTo>
                    <a:pt x="263398" y="111988"/>
                  </a:lnTo>
                  <a:lnTo>
                    <a:pt x="262407" y="110604"/>
                  </a:lnTo>
                  <a:lnTo>
                    <a:pt x="261035" y="109575"/>
                  </a:lnTo>
                  <a:lnTo>
                    <a:pt x="259410" y="109029"/>
                  </a:lnTo>
                  <a:lnTo>
                    <a:pt x="257708" y="109004"/>
                  </a:lnTo>
                  <a:close/>
                </a:path>
                <a:path w="276225" h="198120">
                  <a:moveTo>
                    <a:pt x="262682" y="181018"/>
                  </a:moveTo>
                  <a:lnTo>
                    <a:pt x="264033" y="190284"/>
                  </a:lnTo>
                  <a:lnTo>
                    <a:pt x="271424" y="184403"/>
                  </a:lnTo>
                  <a:lnTo>
                    <a:pt x="262682" y="181018"/>
                  </a:lnTo>
                  <a:close/>
                </a:path>
                <a:path w="276225" h="198120">
                  <a:moveTo>
                    <a:pt x="261131" y="170385"/>
                  </a:moveTo>
                  <a:lnTo>
                    <a:pt x="262682" y="181018"/>
                  </a:lnTo>
                  <a:lnTo>
                    <a:pt x="271424" y="184403"/>
                  </a:lnTo>
                  <a:lnTo>
                    <a:pt x="264033" y="190284"/>
                  </a:lnTo>
                  <a:lnTo>
                    <a:pt x="268453" y="190284"/>
                  </a:lnTo>
                  <a:lnTo>
                    <a:pt x="273723" y="186093"/>
                  </a:lnTo>
                  <a:lnTo>
                    <a:pt x="265099" y="175285"/>
                  </a:lnTo>
                  <a:lnTo>
                    <a:pt x="261131" y="170385"/>
                  </a:lnTo>
                  <a:close/>
                </a:path>
                <a:path w="276225" h="198120">
                  <a:moveTo>
                    <a:pt x="252471" y="177064"/>
                  </a:moveTo>
                  <a:lnTo>
                    <a:pt x="256565" y="182117"/>
                  </a:lnTo>
                  <a:lnTo>
                    <a:pt x="262836" y="182079"/>
                  </a:lnTo>
                  <a:lnTo>
                    <a:pt x="262682" y="181018"/>
                  </a:lnTo>
                  <a:lnTo>
                    <a:pt x="252471" y="177064"/>
                  </a:lnTo>
                  <a:close/>
                </a:path>
                <a:path w="276225" h="198120">
                  <a:moveTo>
                    <a:pt x="256540" y="182079"/>
                  </a:moveTo>
                  <a:close/>
                </a:path>
                <a:path w="276225" h="198120">
                  <a:moveTo>
                    <a:pt x="255195" y="163055"/>
                  </a:moveTo>
                  <a:lnTo>
                    <a:pt x="241122" y="163055"/>
                  </a:lnTo>
                  <a:lnTo>
                    <a:pt x="252471" y="177064"/>
                  </a:lnTo>
                  <a:lnTo>
                    <a:pt x="262682" y="181018"/>
                  </a:lnTo>
                  <a:lnTo>
                    <a:pt x="261131" y="170385"/>
                  </a:lnTo>
                  <a:lnTo>
                    <a:pt x="255195" y="163055"/>
                  </a:lnTo>
                  <a:close/>
                </a:path>
                <a:path w="276225" h="198120">
                  <a:moveTo>
                    <a:pt x="224676" y="126707"/>
                  </a:moveTo>
                  <a:lnTo>
                    <a:pt x="210070" y="126707"/>
                  </a:lnTo>
                  <a:lnTo>
                    <a:pt x="217932" y="135572"/>
                  </a:lnTo>
                  <a:lnTo>
                    <a:pt x="225704" y="144576"/>
                  </a:lnTo>
                  <a:lnTo>
                    <a:pt x="241173" y="163118"/>
                  </a:lnTo>
                  <a:lnTo>
                    <a:pt x="255195" y="163055"/>
                  </a:lnTo>
                  <a:lnTo>
                    <a:pt x="249631" y="156184"/>
                  </a:lnTo>
                  <a:lnTo>
                    <a:pt x="234048" y="137515"/>
                  </a:lnTo>
                  <a:lnTo>
                    <a:pt x="226161" y="128384"/>
                  </a:lnTo>
                  <a:lnTo>
                    <a:pt x="224676" y="126707"/>
                  </a:lnTo>
                  <a:close/>
                </a:path>
                <a:path w="276225" h="198120">
                  <a:moveTo>
                    <a:pt x="225640" y="144513"/>
                  </a:moveTo>
                  <a:close/>
                </a:path>
                <a:path w="276225" h="198120">
                  <a:moveTo>
                    <a:pt x="217881" y="135521"/>
                  </a:moveTo>
                  <a:close/>
                </a:path>
                <a:path w="276225" h="198120">
                  <a:moveTo>
                    <a:pt x="201769" y="101828"/>
                  </a:moveTo>
                  <a:lnTo>
                    <a:pt x="186385" y="101828"/>
                  </a:lnTo>
                  <a:lnTo>
                    <a:pt x="194398" y="109918"/>
                  </a:lnTo>
                  <a:lnTo>
                    <a:pt x="202285" y="118211"/>
                  </a:lnTo>
                  <a:lnTo>
                    <a:pt x="210121" y="126771"/>
                  </a:lnTo>
                  <a:lnTo>
                    <a:pt x="224676" y="126707"/>
                  </a:lnTo>
                  <a:lnTo>
                    <a:pt x="218262" y="119468"/>
                  </a:lnTo>
                  <a:lnTo>
                    <a:pt x="210033" y="110502"/>
                  </a:lnTo>
                  <a:lnTo>
                    <a:pt x="201769" y="101828"/>
                  </a:lnTo>
                  <a:close/>
                </a:path>
                <a:path w="276225" h="198120">
                  <a:moveTo>
                    <a:pt x="202222" y="118148"/>
                  </a:moveTo>
                  <a:close/>
                </a:path>
                <a:path w="276225" h="198120">
                  <a:moveTo>
                    <a:pt x="194322" y="109842"/>
                  </a:moveTo>
                  <a:close/>
                </a:path>
                <a:path w="276225" h="198120">
                  <a:moveTo>
                    <a:pt x="186456" y="101900"/>
                  </a:moveTo>
                  <a:close/>
                </a:path>
                <a:path w="276225" h="198120">
                  <a:moveTo>
                    <a:pt x="194157" y="94145"/>
                  </a:moveTo>
                  <a:lnTo>
                    <a:pt x="178384" y="94145"/>
                  </a:lnTo>
                  <a:lnTo>
                    <a:pt x="186456" y="101900"/>
                  </a:lnTo>
                  <a:lnTo>
                    <a:pt x="201769" y="101828"/>
                  </a:lnTo>
                  <a:lnTo>
                    <a:pt x="194157" y="94145"/>
                  </a:lnTo>
                  <a:close/>
                </a:path>
                <a:path w="276225" h="198120">
                  <a:moveTo>
                    <a:pt x="186532" y="86804"/>
                  </a:moveTo>
                  <a:lnTo>
                    <a:pt x="170332" y="86804"/>
                  </a:lnTo>
                  <a:lnTo>
                    <a:pt x="178485" y="94246"/>
                  </a:lnTo>
                  <a:lnTo>
                    <a:pt x="194157" y="94145"/>
                  </a:lnTo>
                  <a:lnTo>
                    <a:pt x="186532" y="86804"/>
                  </a:lnTo>
                  <a:close/>
                </a:path>
                <a:path w="276225" h="198120">
                  <a:moveTo>
                    <a:pt x="170429" y="86893"/>
                  </a:moveTo>
                  <a:close/>
                </a:path>
                <a:path w="276225" h="198120">
                  <a:moveTo>
                    <a:pt x="178913" y="79844"/>
                  </a:moveTo>
                  <a:lnTo>
                    <a:pt x="162217" y="79844"/>
                  </a:lnTo>
                  <a:lnTo>
                    <a:pt x="170429" y="86893"/>
                  </a:lnTo>
                  <a:lnTo>
                    <a:pt x="186532" y="86804"/>
                  </a:lnTo>
                  <a:lnTo>
                    <a:pt x="185978" y="86271"/>
                  </a:lnTo>
                  <a:lnTo>
                    <a:pt x="178913" y="79844"/>
                  </a:lnTo>
                  <a:close/>
                </a:path>
                <a:path w="276225" h="198120">
                  <a:moveTo>
                    <a:pt x="163869" y="67182"/>
                  </a:moveTo>
                  <a:lnTo>
                    <a:pt x="145783" y="67182"/>
                  </a:lnTo>
                  <a:lnTo>
                    <a:pt x="145961" y="67309"/>
                  </a:lnTo>
                  <a:lnTo>
                    <a:pt x="154190" y="73418"/>
                  </a:lnTo>
                  <a:lnTo>
                    <a:pt x="162356" y="79971"/>
                  </a:lnTo>
                  <a:lnTo>
                    <a:pt x="162217" y="79844"/>
                  </a:lnTo>
                  <a:lnTo>
                    <a:pt x="178913" y="79844"/>
                  </a:lnTo>
                  <a:lnTo>
                    <a:pt x="177698" y="78739"/>
                  </a:lnTo>
                  <a:lnTo>
                    <a:pt x="169341" y="71564"/>
                  </a:lnTo>
                  <a:lnTo>
                    <a:pt x="163869" y="67182"/>
                  </a:lnTo>
                  <a:close/>
                </a:path>
                <a:path w="276225" h="198120">
                  <a:moveTo>
                    <a:pt x="154025" y="73304"/>
                  </a:moveTo>
                  <a:lnTo>
                    <a:pt x="154168" y="73418"/>
                  </a:lnTo>
                  <a:lnTo>
                    <a:pt x="154025" y="73304"/>
                  </a:lnTo>
                  <a:close/>
                </a:path>
                <a:path w="276225" h="198120">
                  <a:moveTo>
                    <a:pt x="145881" y="67255"/>
                  </a:moveTo>
                  <a:close/>
                </a:path>
                <a:path w="276225" h="198120">
                  <a:moveTo>
                    <a:pt x="156478" y="61518"/>
                  </a:moveTo>
                  <a:lnTo>
                    <a:pt x="137452" y="61518"/>
                  </a:lnTo>
                  <a:lnTo>
                    <a:pt x="137629" y="61633"/>
                  </a:lnTo>
                  <a:lnTo>
                    <a:pt x="145881" y="67255"/>
                  </a:lnTo>
                  <a:lnTo>
                    <a:pt x="163869" y="67182"/>
                  </a:lnTo>
                  <a:lnTo>
                    <a:pt x="160870" y="64782"/>
                  </a:lnTo>
                  <a:lnTo>
                    <a:pt x="156478" y="61518"/>
                  </a:lnTo>
                  <a:close/>
                </a:path>
                <a:path w="276225" h="198120">
                  <a:moveTo>
                    <a:pt x="137512" y="61560"/>
                  </a:moveTo>
                  <a:close/>
                </a:path>
                <a:path w="276225" h="198120">
                  <a:moveTo>
                    <a:pt x="141880" y="51409"/>
                  </a:moveTo>
                  <a:lnTo>
                    <a:pt x="120535" y="51409"/>
                  </a:lnTo>
                  <a:lnTo>
                    <a:pt x="120713" y="51511"/>
                  </a:lnTo>
                  <a:lnTo>
                    <a:pt x="129209" y="56375"/>
                  </a:lnTo>
                  <a:lnTo>
                    <a:pt x="137512" y="61560"/>
                  </a:lnTo>
                  <a:lnTo>
                    <a:pt x="156478" y="61518"/>
                  </a:lnTo>
                  <a:lnTo>
                    <a:pt x="152120" y="58280"/>
                  </a:lnTo>
                  <a:lnTo>
                    <a:pt x="143611" y="52489"/>
                  </a:lnTo>
                  <a:lnTo>
                    <a:pt x="141880" y="51409"/>
                  </a:lnTo>
                  <a:close/>
                </a:path>
                <a:path w="276225" h="198120">
                  <a:moveTo>
                    <a:pt x="129032" y="56273"/>
                  </a:moveTo>
                  <a:lnTo>
                    <a:pt x="129194" y="56375"/>
                  </a:lnTo>
                  <a:lnTo>
                    <a:pt x="129032" y="56273"/>
                  </a:lnTo>
                  <a:close/>
                </a:path>
                <a:path w="276225" h="198120">
                  <a:moveTo>
                    <a:pt x="120709" y="51509"/>
                  </a:moveTo>
                  <a:close/>
                </a:path>
                <a:path w="276225" h="198120">
                  <a:moveTo>
                    <a:pt x="134658" y="46913"/>
                  </a:moveTo>
                  <a:lnTo>
                    <a:pt x="111950" y="46913"/>
                  </a:lnTo>
                  <a:lnTo>
                    <a:pt x="120709" y="51509"/>
                  </a:lnTo>
                  <a:lnTo>
                    <a:pt x="120535" y="51409"/>
                  </a:lnTo>
                  <a:lnTo>
                    <a:pt x="141880" y="51409"/>
                  </a:lnTo>
                  <a:lnTo>
                    <a:pt x="134658" y="46913"/>
                  </a:lnTo>
                  <a:close/>
                </a:path>
                <a:path w="276225" h="198120">
                  <a:moveTo>
                    <a:pt x="120131" y="38874"/>
                  </a:moveTo>
                  <a:lnTo>
                    <a:pt x="94538" y="38874"/>
                  </a:lnTo>
                  <a:lnTo>
                    <a:pt x="94691" y="38938"/>
                  </a:lnTo>
                  <a:lnTo>
                    <a:pt x="103441" y="42811"/>
                  </a:lnTo>
                  <a:lnTo>
                    <a:pt x="112115" y="47002"/>
                  </a:lnTo>
                  <a:lnTo>
                    <a:pt x="111950" y="46913"/>
                  </a:lnTo>
                  <a:lnTo>
                    <a:pt x="134658" y="46913"/>
                  </a:lnTo>
                  <a:lnTo>
                    <a:pt x="125971" y="41935"/>
                  </a:lnTo>
                  <a:lnTo>
                    <a:pt x="120131" y="38874"/>
                  </a:lnTo>
                  <a:close/>
                </a:path>
                <a:path w="276225" h="198120">
                  <a:moveTo>
                    <a:pt x="103289" y="42748"/>
                  </a:moveTo>
                  <a:lnTo>
                    <a:pt x="103420" y="42811"/>
                  </a:lnTo>
                  <a:lnTo>
                    <a:pt x="103289" y="42748"/>
                  </a:lnTo>
                  <a:close/>
                </a:path>
                <a:path w="276225" h="198120">
                  <a:moveTo>
                    <a:pt x="94575" y="38891"/>
                  </a:moveTo>
                  <a:close/>
                </a:path>
                <a:path w="276225" h="198120">
                  <a:moveTo>
                    <a:pt x="112955" y="35280"/>
                  </a:moveTo>
                  <a:lnTo>
                    <a:pt x="85737" y="35280"/>
                  </a:lnTo>
                  <a:lnTo>
                    <a:pt x="94575" y="38891"/>
                  </a:lnTo>
                  <a:lnTo>
                    <a:pt x="120131" y="38874"/>
                  </a:lnTo>
                  <a:lnTo>
                    <a:pt x="117030" y="37249"/>
                  </a:lnTo>
                  <a:lnTo>
                    <a:pt x="112955" y="35280"/>
                  </a:lnTo>
                  <a:close/>
                </a:path>
                <a:path w="276225" h="198120">
                  <a:moveTo>
                    <a:pt x="85830" y="35318"/>
                  </a:moveTo>
                  <a:close/>
                </a:path>
                <a:path w="276225" h="198120">
                  <a:moveTo>
                    <a:pt x="98797" y="28816"/>
                  </a:moveTo>
                  <a:lnTo>
                    <a:pt x="67919" y="28816"/>
                  </a:lnTo>
                  <a:lnTo>
                    <a:pt x="76974" y="31978"/>
                  </a:lnTo>
                  <a:lnTo>
                    <a:pt x="85830" y="35318"/>
                  </a:lnTo>
                  <a:lnTo>
                    <a:pt x="112955" y="35280"/>
                  </a:lnTo>
                  <a:lnTo>
                    <a:pt x="108038" y="32905"/>
                  </a:lnTo>
                  <a:lnTo>
                    <a:pt x="98797" y="28816"/>
                  </a:lnTo>
                  <a:close/>
                </a:path>
                <a:path w="276225" h="198120">
                  <a:moveTo>
                    <a:pt x="76860" y="31940"/>
                  </a:moveTo>
                  <a:close/>
                </a:path>
                <a:path w="276225" h="198120">
                  <a:moveTo>
                    <a:pt x="67954" y="28828"/>
                  </a:moveTo>
                  <a:close/>
                </a:path>
                <a:path w="276225" h="198120">
                  <a:moveTo>
                    <a:pt x="77164" y="20472"/>
                  </a:moveTo>
                  <a:lnTo>
                    <a:pt x="40792" y="20472"/>
                  </a:lnTo>
                  <a:lnTo>
                    <a:pt x="49961" y="23126"/>
                  </a:lnTo>
                  <a:lnTo>
                    <a:pt x="59016" y="25907"/>
                  </a:lnTo>
                  <a:lnTo>
                    <a:pt x="67954" y="28828"/>
                  </a:lnTo>
                  <a:lnTo>
                    <a:pt x="98797" y="28816"/>
                  </a:lnTo>
                  <a:lnTo>
                    <a:pt x="89865" y="25171"/>
                  </a:lnTo>
                  <a:lnTo>
                    <a:pt x="80721" y="21716"/>
                  </a:lnTo>
                  <a:lnTo>
                    <a:pt x="77164" y="20472"/>
                  </a:lnTo>
                  <a:close/>
                </a:path>
                <a:path w="276225" h="198120">
                  <a:moveTo>
                    <a:pt x="58928" y="25882"/>
                  </a:moveTo>
                  <a:close/>
                </a:path>
                <a:path w="276225" h="198120">
                  <a:moveTo>
                    <a:pt x="49885" y="23113"/>
                  </a:moveTo>
                  <a:close/>
                </a:path>
                <a:path w="276225" h="198120">
                  <a:moveTo>
                    <a:pt x="40862" y="20492"/>
                  </a:moveTo>
                  <a:close/>
                </a:path>
                <a:path w="276225" h="198120">
                  <a:moveTo>
                    <a:pt x="62331" y="15493"/>
                  </a:moveTo>
                  <a:lnTo>
                    <a:pt x="22479" y="15493"/>
                  </a:lnTo>
                  <a:lnTo>
                    <a:pt x="40862" y="20492"/>
                  </a:lnTo>
                  <a:lnTo>
                    <a:pt x="77164" y="20472"/>
                  </a:lnTo>
                  <a:lnTo>
                    <a:pt x="71539" y="18503"/>
                  </a:lnTo>
                  <a:lnTo>
                    <a:pt x="62331" y="15493"/>
                  </a:lnTo>
                  <a:close/>
                </a:path>
                <a:path w="276225" h="198120">
                  <a:moveTo>
                    <a:pt x="5130" y="0"/>
                  </a:moveTo>
                  <a:lnTo>
                    <a:pt x="0" y="5778"/>
                  </a:lnTo>
                  <a:lnTo>
                    <a:pt x="368" y="7454"/>
                  </a:lnTo>
                  <a:lnTo>
                    <a:pt x="1244" y="8928"/>
                  </a:lnTo>
                  <a:lnTo>
                    <a:pt x="2514" y="10058"/>
                  </a:lnTo>
                  <a:lnTo>
                    <a:pt x="4089" y="10744"/>
                  </a:lnTo>
                  <a:lnTo>
                    <a:pt x="22542" y="15519"/>
                  </a:lnTo>
                  <a:lnTo>
                    <a:pt x="62331" y="15493"/>
                  </a:lnTo>
                  <a:lnTo>
                    <a:pt x="53086" y="12661"/>
                  </a:lnTo>
                  <a:lnTo>
                    <a:pt x="43840" y="9982"/>
                  </a:lnTo>
                  <a:lnTo>
                    <a:pt x="25349" y="4952"/>
                  </a:lnTo>
                  <a:lnTo>
                    <a:pt x="6832" y="165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BB8E3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7" name="object 77"/>
            <p:cNvSpPr/>
            <p:nvPr/>
          </p:nvSpPr>
          <p:spPr>
            <a:xfrm>
              <a:off x="6857174" y="3974719"/>
              <a:ext cx="290195" cy="528320"/>
            </a:xfrm>
            <a:custGeom>
              <a:avLst/>
              <a:gdLst/>
              <a:ahLst/>
              <a:cxnLst/>
              <a:rect l="l" t="t" r="r" b="b"/>
              <a:pathLst>
                <a:path w="290195" h="528320">
                  <a:moveTo>
                    <a:pt x="289572" y="1270"/>
                  </a:moveTo>
                  <a:lnTo>
                    <a:pt x="289090" y="1270"/>
                  </a:lnTo>
                  <a:lnTo>
                    <a:pt x="289090" y="0"/>
                  </a:lnTo>
                  <a:lnTo>
                    <a:pt x="482" y="0"/>
                  </a:lnTo>
                  <a:lnTo>
                    <a:pt x="482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28320"/>
                  </a:lnTo>
                  <a:lnTo>
                    <a:pt x="289572" y="528320"/>
                  </a:lnTo>
                  <a:lnTo>
                    <a:pt x="289572" y="2540"/>
                  </a:lnTo>
                  <a:lnTo>
                    <a:pt x="289572" y="127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8" name="object 78"/>
            <p:cNvSpPr/>
            <p:nvPr/>
          </p:nvSpPr>
          <p:spPr>
            <a:xfrm>
              <a:off x="6912028" y="4025187"/>
              <a:ext cx="99669" cy="993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9" name="object 79"/>
            <p:cNvSpPr/>
            <p:nvPr/>
          </p:nvSpPr>
          <p:spPr>
            <a:xfrm>
              <a:off x="7080702" y="4038715"/>
              <a:ext cx="27305" cy="72390"/>
            </a:xfrm>
            <a:custGeom>
              <a:avLst/>
              <a:gdLst/>
              <a:ahLst/>
              <a:cxnLst/>
              <a:rect l="l" t="t" r="r" b="b"/>
              <a:pathLst>
                <a:path w="27304" h="72389">
                  <a:moveTo>
                    <a:pt x="21031" y="0"/>
                  </a:moveTo>
                  <a:lnTo>
                    <a:pt x="6096" y="0"/>
                  </a:lnTo>
                  <a:lnTo>
                    <a:pt x="0" y="6070"/>
                  </a:lnTo>
                  <a:lnTo>
                    <a:pt x="0" y="13525"/>
                  </a:lnTo>
                  <a:lnTo>
                    <a:pt x="0" y="66255"/>
                  </a:lnTo>
                  <a:lnTo>
                    <a:pt x="6096" y="72339"/>
                  </a:lnTo>
                  <a:lnTo>
                    <a:pt x="21031" y="72339"/>
                  </a:lnTo>
                  <a:lnTo>
                    <a:pt x="27127" y="66255"/>
                  </a:lnTo>
                  <a:lnTo>
                    <a:pt x="27127" y="6070"/>
                  </a:lnTo>
                  <a:lnTo>
                    <a:pt x="21031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0" name="object 80"/>
            <p:cNvSpPr/>
            <p:nvPr/>
          </p:nvSpPr>
          <p:spPr>
            <a:xfrm>
              <a:off x="7087181" y="4140455"/>
              <a:ext cx="19685" cy="335280"/>
            </a:xfrm>
            <a:custGeom>
              <a:avLst/>
              <a:gdLst/>
              <a:ahLst/>
              <a:cxnLst/>
              <a:rect l="l" t="t" r="r" b="b"/>
              <a:pathLst>
                <a:path w="19684" h="335279">
                  <a:moveTo>
                    <a:pt x="9055" y="0"/>
                  </a:moveTo>
                  <a:lnTo>
                    <a:pt x="2616" y="0"/>
                  </a:lnTo>
                  <a:lnTo>
                    <a:pt x="0" y="2552"/>
                  </a:lnTo>
                  <a:lnTo>
                    <a:pt x="0" y="8915"/>
                  </a:lnTo>
                  <a:lnTo>
                    <a:pt x="2616" y="11468"/>
                  </a:lnTo>
                  <a:lnTo>
                    <a:pt x="9093" y="11468"/>
                  </a:lnTo>
                  <a:lnTo>
                    <a:pt x="11709" y="8915"/>
                  </a:lnTo>
                  <a:lnTo>
                    <a:pt x="11709" y="2552"/>
                  </a:lnTo>
                  <a:lnTo>
                    <a:pt x="9055" y="0"/>
                  </a:lnTo>
                  <a:close/>
                </a:path>
                <a:path w="19684" h="335279">
                  <a:moveTo>
                    <a:pt x="9055" y="25730"/>
                  </a:moveTo>
                  <a:lnTo>
                    <a:pt x="2616" y="25730"/>
                  </a:lnTo>
                  <a:lnTo>
                    <a:pt x="0" y="28282"/>
                  </a:lnTo>
                  <a:lnTo>
                    <a:pt x="0" y="34645"/>
                  </a:lnTo>
                  <a:lnTo>
                    <a:pt x="2616" y="37198"/>
                  </a:lnTo>
                  <a:lnTo>
                    <a:pt x="9093" y="37198"/>
                  </a:lnTo>
                  <a:lnTo>
                    <a:pt x="11709" y="34645"/>
                  </a:lnTo>
                  <a:lnTo>
                    <a:pt x="11709" y="28282"/>
                  </a:lnTo>
                  <a:lnTo>
                    <a:pt x="9055" y="25730"/>
                  </a:lnTo>
                  <a:close/>
                </a:path>
                <a:path w="19684" h="335279">
                  <a:moveTo>
                    <a:pt x="15341" y="315468"/>
                  </a:moveTo>
                  <a:lnTo>
                    <a:pt x="14262" y="315556"/>
                  </a:lnTo>
                  <a:lnTo>
                    <a:pt x="13182" y="315709"/>
                  </a:lnTo>
                  <a:lnTo>
                    <a:pt x="12103" y="316204"/>
                  </a:lnTo>
                  <a:lnTo>
                    <a:pt x="2222" y="327812"/>
                  </a:lnTo>
                  <a:lnTo>
                    <a:pt x="698" y="329577"/>
                  </a:lnTo>
                  <a:lnTo>
                    <a:pt x="939" y="332219"/>
                  </a:lnTo>
                  <a:lnTo>
                    <a:pt x="4572" y="335165"/>
                  </a:lnTo>
                  <a:lnTo>
                    <a:pt x="7226" y="334924"/>
                  </a:lnTo>
                  <a:lnTo>
                    <a:pt x="8750" y="333159"/>
                  </a:lnTo>
                  <a:lnTo>
                    <a:pt x="17894" y="322427"/>
                  </a:lnTo>
                  <a:lnTo>
                    <a:pt x="19418" y="320662"/>
                  </a:lnTo>
                  <a:lnTo>
                    <a:pt x="19177" y="318008"/>
                  </a:lnTo>
                  <a:lnTo>
                    <a:pt x="17360" y="316547"/>
                  </a:lnTo>
                  <a:lnTo>
                    <a:pt x="16471" y="315760"/>
                  </a:lnTo>
                  <a:lnTo>
                    <a:pt x="15341" y="315468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1" name="object 81"/>
            <p:cNvSpPr/>
            <p:nvPr/>
          </p:nvSpPr>
          <p:spPr>
            <a:xfrm>
              <a:off x="6893745" y="4225142"/>
              <a:ext cx="136525" cy="207010"/>
            </a:xfrm>
            <a:custGeom>
              <a:avLst/>
              <a:gdLst/>
              <a:ahLst/>
              <a:cxnLst/>
              <a:rect l="l" t="t" r="r" b="b"/>
              <a:pathLst>
                <a:path w="136525" h="207010">
                  <a:moveTo>
                    <a:pt x="134404" y="0"/>
                  </a:moveTo>
                  <a:lnTo>
                    <a:pt x="1828" y="0"/>
                  </a:lnTo>
                  <a:lnTo>
                    <a:pt x="0" y="1841"/>
                  </a:lnTo>
                  <a:lnTo>
                    <a:pt x="0" y="4127"/>
                  </a:lnTo>
                  <a:lnTo>
                    <a:pt x="0" y="204571"/>
                  </a:lnTo>
                  <a:lnTo>
                    <a:pt x="1828" y="206425"/>
                  </a:lnTo>
                  <a:lnTo>
                    <a:pt x="134404" y="206425"/>
                  </a:lnTo>
                  <a:lnTo>
                    <a:pt x="136232" y="204571"/>
                  </a:lnTo>
                  <a:lnTo>
                    <a:pt x="136232" y="1841"/>
                  </a:lnTo>
                  <a:lnTo>
                    <a:pt x="1344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2" name="object 82"/>
            <p:cNvSpPr/>
            <p:nvPr/>
          </p:nvSpPr>
          <p:spPr>
            <a:xfrm>
              <a:off x="7077156" y="4225779"/>
              <a:ext cx="40640" cy="205740"/>
            </a:xfrm>
            <a:custGeom>
              <a:avLst/>
              <a:gdLst/>
              <a:ahLst/>
              <a:cxnLst/>
              <a:rect l="l" t="t" r="r" b="b"/>
              <a:pathLst>
                <a:path w="40640" h="205739">
                  <a:moveTo>
                    <a:pt x="37846" y="0"/>
                  </a:moveTo>
                  <a:lnTo>
                    <a:pt x="2311" y="0"/>
                  </a:lnTo>
                  <a:lnTo>
                    <a:pt x="0" y="2260"/>
                  </a:lnTo>
                  <a:lnTo>
                    <a:pt x="49" y="37782"/>
                  </a:lnTo>
                  <a:lnTo>
                    <a:pt x="2273" y="40043"/>
                  </a:lnTo>
                  <a:lnTo>
                    <a:pt x="37795" y="40043"/>
                  </a:lnTo>
                  <a:lnTo>
                    <a:pt x="40106" y="37782"/>
                  </a:lnTo>
                  <a:lnTo>
                    <a:pt x="40069" y="2260"/>
                  </a:lnTo>
                  <a:lnTo>
                    <a:pt x="37846" y="0"/>
                  </a:lnTo>
                  <a:close/>
                </a:path>
                <a:path w="40640" h="205739">
                  <a:moveTo>
                    <a:pt x="37846" y="55232"/>
                  </a:moveTo>
                  <a:lnTo>
                    <a:pt x="2311" y="55232"/>
                  </a:lnTo>
                  <a:lnTo>
                    <a:pt x="0" y="57480"/>
                  </a:lnTo>
                  <a:lnTo>
                    <a:pt x="49" y="93014"/>
                  </a:lnTo>
                  <a:lnTo>
                    <a:pt x="2273" y="95275"/>
                  </a:lnTo>
                  <a:lnTo>
                    <a:pt x="37795" y="95275"/>
                  </a:lnTo>
                  <a:lnTo>
                    <a:pt x="40106" y="93014"/>
                  </a:lnTo>
                  <a:lnTo>
                    <a:pt x="40056" y="57480"/>
                  </a:lnTo>
                  <a:lnTo>
                    <a:pt x="37846" y="55232"/>
                  </a:lnTo>
                  <a:close/>
                </a:path>
                <a:path w="40640" h="205739">
                  <a:moveTo>
                    <a:pt x="37846" y="110464"/>
                  </a:moveTo>
                  <a:lnTo>
                    <a:pt x="2311" y="110464"/>
                  </a:lnTo>
                  <a:lnTo>
                    <a:pt x="0" y="112712"/>
                  </a:lnTo>
                  <a:lnTo>
                    <a:pt x="49" y="148247"/>
                  </a:lnTo>
                  <a:lnTo>
                    <a:pt x="2273" y="150507"/>
                  </a:lnTo>
                  <a:lnTo>
                    <a:pt x="37795" y="150507"/>
                  </a:lnTo>
                  <a:lnTo>
                    <a:pt x="40106" y="148247"/>
                  </a:lnTo>
                  <a:lnTo>
                    <a:pt x="40056" y="112712"/>
                  </a:lnTo>
                  <a:lnTo>
                    <a:pt x="37846" y="110464"/>
                  </a:lnTo>
                  <a:close/>
                </a:path>
                <a:path w="40640" h="205739">
                  <a:moveTo>
                    <a:pt x="37846" y="165696"/>
                  </a:moveTo>
                  <a:lnTo>
                    <a:pt x="2311" y="165696"/>
                  </a:lnTo>
                  <a:lnTo>
                    <a:pt x="0" y="167944"/>
                  </a:lnTo>
                  <a:lnTo>
                    <a:pt x="49" y="203479"/>
                  </a:lnTo>
                  <a:lnTo>
                    <a:pt x="2273" y="205740"/>
                  </a:lnTo>
                  <a:lnTo>
                    <a:pt x="37795" y="205740"/>
                  </a:lnTo>
                  <a:lnTo>
                    <a:pt x="40106" y="203479"/>
                  </a:lnTo>
                  <a:lnTo>
                    <a:pt x="40056" y="167944"/>
                  </a:lnTo>
                  <a:lnTo>
                    <a:pt x="37846" y="165696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3" name="object 83"/>
            <p:cNvSpPr/>
            <p:nvPr/>
          </p:nvSpPr>
          <p:spPr>
            <a:xfrm>
              <a:off x="6893745" y="4223965"/>
              <a:ext cx="136525" cy="207010"/>
            </a:xfrm>
            <a:custGeom>
              <a:avLst/>
              <a:gdLst/>
              <a:ahLst/>
              <a:cxnLst/>
              <a:rect l="l" t="t" r="r" b="b"/>
              <a:pathLst>
                <a:path w="136525" h="207010">
                  <a:moveTo>
                    <a:pt x="0" y="0"/>
                  </a:moveTo>
                  <a:lnTo>
                    <a:pt x="0" y="207010"/>
                  </a:lnTo>
                  <a:lnTo>
                    <a:pt x="136232" y="20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4" name="object 84"/>
            <p:cNvSpPr/>
            <p:nvPr/>
          </p:nvSpPr>
          <p:spPr>
            <a:xfrm>
              <a:off x="6370802" y="4444682"/>
              <a:ext cx="290195" cy="529590"/>
            </a:xfrm>
            <a:custGeom>
              <a:avLst/>
              <a:gdLst/>
              <a:ahLst/>
              <a:cxnLst/>
              <a:rect l="l" t="t" r="r" b="b"/>
              <a:pathLst>
                <a:path w="290195" h="529589">
                  <a:moveTo>
                    <a:pt x="289572" y="1270"/>
                  </a:moveTo>
                  <a:lnTo>
                    <a:pt x="289090" y="1270"/>
                  </a:lnTo>
                  <a:lnTo>
                    <a:pt x="289090" y="0"/>
                  </a:lnTo>
                  <a:lnTo>
                    <a:pt x="482" y="0"/>
                  </a:lnTo>
                  <a:lnTo>
                    <a:pt x="482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28320"/>
                  </a:lnTo>
                  <a:lnTo>
                    <a:pt x="1041" y="528320"/>
                  </a:lnTo>
                  <a:lnTo>
                    <a:pt x="1041" y="529590"/>
                  </a:lnTo>
                  <a:lnTo>
                    <a:pt x="288518" y="529590"/>
                  </a:lnTo>
                  <a:lnTo>
                    <a:pt x="288518" y="528320"/>
                  </a:lnTo>
                  <a:lnTo>
                    <a:pt x="289572" y="528320"/>
                  </a:lnTo>
                  <a:lnTo>
                    <a:pt x="289572" y="2540"/>
                  </a:lnTo>
                  <a:lnTo>
                    <a:pt x="289572" y="127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5" name="object 85"/>
            <p:cNvSpPr/>
            <p:nvPr/>
          </p:nvSpPr>
          <p:spPr>
            <a:xfrm>
              <a:off x="6425655" y="4495141"/>
              <a:ext cx="99669" cy="993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6" name="object 86"/>
            <p:cNvSpPr/>
            <p:nvPr/>
          </p:nvSpPr>
          <p:spPr>
            <a:xfrm>
              <a:off x="6594328" y="4508669"/>
              <a:ext cx="27305" cy="72390"/>
            </a:xfrm>
            <a:custGeom>
              <a:avLst/>
              <a:gdLst/>
              <a:ahLst/>
              <a:cxnLst/>
              <a:rect l="l" t="t" r="r" b="b"/>
              <a:pathLst>
                <a:path w="27304" h="72389">
                  <a:moveTo>
                    <a:pt x="21031" y="0"/>
                  </a:moveTo>
                  <a:lnTo>
                    <a:pt x="6096" y="0"/>
                  </a:lnTo>
                  <a:lnTo>
                    <a:pt x="0" y="6070"/>
                  </a:lnTo>
                  <a:lnTo>
                    <a:pt x="0" y="13525"/>
                  </a:lnTo>
                  <a:lnTo>
                    <a:pt x="0" y="66255"/>
                  </a:lnTo>
                  <a:lnTo>
                    <a:pt x="6096" y="72339"/>
                  </a:lnTo>
                  <a:lnTo>
                    <a:pt x="21031" y="72339"/>
                  </a:lnTo>
                  <a:lnTo>
                    <a:pt x="27127" y="66255"/>
                  </a:lnTo>
                  <a:lnTo>
                    <a:pt x="27127" y="6070"/>
                  </a:lnTo>
                  <a:lnTo>
                    <a:pt x="21031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7" name="object 87"/>
            <p:cNvSpPr/>
            <p:nvPr/>
          </p:nvSpPr>
          <p:spPr>
            <a:xfrm>
              <a:off x="6600809" y="4610408"/>
              <a:ext cx="19685" cy="335280"/>
            </a:xfrm>
            <a:custGeom>
              <a:avLst/>
              <a:gdLst/>
              <a:ahLst/>
              <a:cxnLst/>
              <a:rect l="l" t="t" r="r" b="b"/>
              <a:pathLst>
                <a:path w="19684" h="335279">
                  <a:moveTo>
                    <a:pt x="9055" y="0"/>
                  </a:moveTo>
                  <a:lnTo>
                    <a:pt x="2616" y="0"/>
                  </a:lnTo>
                  <a:lnTo>
                    <a:pt x="0" y="2552"/>
                  </a:lnTo>
                  <a:lnTo>
                    <a:pt x="0" y="8915"/>
                  </a:lnTo>
                  <a:lnTo>
                    <a:pt x="2616" y="11468"/>
                  </a:lnTo>
                  <a:lnTo>
                    <a:pt x="9093" y="11468"/>
                  </a:lnTo>
                  <a:lnTo>
                    <a:pt x="11709" y="8915"/>
                  </a:lnTo>
                  <a:lnTo>
                    <a:pt x="11709" y="2552"/>
                  </a:lnTo>
                  <a:lnTo>
                    <a:pt x="9055" y="0"/>
                  </a:lnTo>
                  <a:close/>
                </a:path>
                <a:path w="19684" h="335279">
                  <a:moveTo>
                    <a:pt x="9055" y="25730"/>
                  </a:moveTo>
                  <a:lnTo>
                    <a:pt x="2616" y="25730"/>
                  </a:lnTo>
                  <a:lnTo>
                    <a:pt x="0" y="28282"/>
                  </a:lnTo>
                  <a:lnTo>
                    <a:pt x="0" y="34645"/>
                  </a:lnTo>
                  <a:lnTo>
                    <a:pt x="2616" y="37198"/>
                  </a:lnTo>
                  <a:lnTo>
                    <a:pt x="9093" y="37198"/>
                  </a:lnTo>
                  <a:lnTo>
                    <a:pt x="11709" y="34645"/>
                  </a:lnTo>
                  <a:lnTo>
                    <a:pt x="11709" y="28282"/>
                  </a:lnTo>
                  <a:lnTo>
                    <a:pt x="9055" y="25730"/>
                  </a:lnTo>
                  <a:close/>
                </a:path>
                <a:path w="19684" h="335279">
                  <a:moveTo>
                    <a:pt x="15341" y="315467"/>
                  </a:moveTo>
                  <a:lnTo>
                    <a:pt x="14262" y="315556"/>
                  </a:lnTo>
                  <a:lnTo>
                    <a:pt x="13182" y="315709"/>
                  </a:lnTo>
                  <a:lnTo>
                    <a:pt x="12090" y="316204"/>
                  </a:lnTo>
                  <a:lnTo>
                    <a:pt x="2222" y="327812"/>
                  </a:lnTo>
                  <a:lnTo>
                    <a:pt x="698" y="329577"/>
                  </a:lnTo>
                  <a:lnTo>
                    <a:pt x="939" y="332219"/>
                  </a:lnTo>
                  <a:lnTo>
                    <a:pt x="4572" y="335165"/>
                  </a:lnTo>
                  <a:lnTo>
                    <a:pt x="7226" y="334924"/>
                  </a:lnTo>
                  <a:lnTo>
                    <a:pt x="8750" y="333159"/>
                  </a:lnTo>
                  <a:lnTo>
                    <a:pt x="17894" y="322427"/>
                  </a:lnTo>
                  <a:lnTo>
                    <a:pt x="19418" y="320662"/>
                  </a:lnTo>
                  <a:lnTo>
                    <a:pt x="19177" y="318007"/>
                  </a:lnTo>
                  <a:lnTo>
                    <a:pt x="17360" y="316547"/>
                  </a:lnTo>
                  <a:lnTo>
                    <a:pt x="16471" y="315760"/>
                  </a:lnTo>
                  <a:lnTo>
                    <a:pt x="15341" y="315467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8" name="object 88"/>
            <p:cNvSpPr/>
            <p:nvPr/>
          </p:nvSpPr>
          <p:spPr>
            <a:xfrm>
              <a:off x="6407372" y="4695094"/>
              <a:ext cx="136525" cy="207010"/>
            </a:xfrm>
            <a:custGeom>
              <a:avLst/>
              <a:gdLst/>
              <a:ahLst/>
              <a:cxnLst/>
              <a:rect l="l" t="t" r="r" b="b"/>
              <a:pathLst>
                <a:path w="136525" h="207010">
                  <a:moveTo>
                    <a:pt x="134404" y="0"/>
                  </a:moveTo>
                  <a:lnTo>
                    <a:pt x="1828" y="0"/>
                  </a:lnTo>
                  <a:lnTo>
                    <a:pt x="0" y="1841"/>
                  </a:lnTo>
                  <a:lnTo>
                    <a:pt x="0" y="4127"/>
                  </a:lnTo>
                  <a:lnTo>
                    <a:pt x="0" y="204571"/>
                  </a:lnTo>
                  <a:lnTo>
                    <a:pt x="1828" y="206425"/>
                  </a:lnTo>
                  <a:lnTo>
                    <a:pt x="134404" y="206425"/>
                  </a:lnTo>
                  <a:lnTo>
                    <a:pt x="136232" y="204571"/>
                  </a:lnTo>
                  <a:lnTo>
                    <a:pt x="136232" y="1841"/>
                  </a:lnTo>
                  <a:lnTo>
                    <a:pt x="1344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9" name="object 89"/>
            <p:cNvSpPr/>
            <p:nvPr/>
          </p:nvSpPr>
          <p:spPr>
            <a:xfrm>
              <a:off x="6590795" y="4695731"/>
              <a:ext cx="40640" cy="205740"/>
            </a:xfrm>
            <a:custGeom>
              <a:avLst/>
              <a:gdLst/>
              <a:ahLst/>
              <a:cxnLst/>
              <a:rect l="l" t="t" r="r" b="b"/>
              <a:pathLst>
                <a:path w="40640" h="205739">
                  <a:moveTo>
                    <a:pt x="37833" y="0"/>
                  </a:moveTo>
                  <a:lnTo>
                    <a:pt x="2298" y="0"/>
                  </a:lnTo>
                  <a:lnTo>
                    <a:pt x="0" y="2260"/>
                  </a:lnTo>
                  <a:lnTo>
                    <a:pt x="49" y="37782"/>
                  </a:lnTo>
                  <a:lnTo>
                    <a:pt x="2260" y="40043"/>
                  </a:lnTo>
                  <a:lnTo>
                    <a:pt x="37782" y="40043"/>
                  </a:lnTo>
                  <a:lnTo>
                    <a:pt x="40093" y="37782"/>
                  </a:lnTo>
                  <a:lnTo>
                    <a:pt x="40056" y="2260"/>
                  </a:lnTo>
                  <a:lnTo>
                    <a:pt x="37833" y="0"/>
                  </a:lnTo>
                  <a:close/>
                </a:path>
                <a:path w="40640" h="205739">
                  <a:moveTo>
                    <a:pt x="37833" y="55232"/>
                  </a:moveTo>
                  <a:lnTo>
                    <a:pt x="2298" y="55232"/>
                  </a:lnTo>
                  <a:lnTo>
                    <a:pt x="0" y="57480"/>
                  </a:lnTo>
                  <a:lnTo>
                    <a:pt x="49" y="93014"/>
                  </a:lnTo>
                  <a:lnTo>
                    <a:pt x="2260" y="95275"/>
                  </a:lnTo>
                  <a:lnTo>
                    <a:pt x="37782" y="95275"/>
                  </a:lnTo>
                  <a:lnTo>
                    <a:pt x="40093" y="93014"/>
                  </a:lnTo>
                  <a:lnTo>
                    <a:pt x="40043" y="57480"/>
                  </a:lnTo>
                  <a:lnTo>
                    <a:pt x="37833" y="55232"/>
                  </a:lnTo>
                  <a:close/>
                </a:path>
                <a:path w="40640" h="205739">
                  <a:moveTo>
                    <a:pt x="37833" y="110464"/>
                  </a:moveTo>
                  <a:lnTo>
                    <a:pt x="2298" y="110464"/>
                  </a:lnTo>
                  <a:lnTo>
                    <a:pt x="0" y="112712"/>
                  </a:lnTo>
                  <a:lnTo>
                    <a:pt x="49" y="148247"/>
                  </a:lnTo>
                  <a:lnTo>
                    <a:pt x="2260" y="150507"/>
                  </a:lnTo>
                  <a:lnTo>
                    <a:pt x="37782" y="150507"/>
                  </a:lnTo>
                  <a:lnTo>
                    <a:pt x="40093" y="148247"/>
                  </a:lnTo>
                  <a:lnTo>
                    <a:pt x="40043" y="112712"/>
                  </a:lnTo>
                  <a:lnTo>
                    <a:pt x="37833" y="110464"/>
                  </a:lnTo>
                  <a:close/>
                </a:path>
                <a:path w="40640" h="205739">
                  <a:moveTo>
                    <a:pt x="37833" y="165696"/>
                  </a:moveTo>
                  <a:lnTo>
                    <a:pt x="2298" y="165696"/>
                  </a:lnTo>
                  <a:lnTo>
                    <a:pt x="0" y="167944"/>
                  </a:lnTo>
                  <a:lnTo>
                    <a:pt x="49" y="203479"/>
                  </a:lnTo>
                  <a:lnTo>
                    <a:pt x="2260" y="205739"/>
                  </a:lnTo>
                  <a:lnTo>
                    <a:pt x="37782" y="205739"/>
                  </a:lnTo>
                  <a:lnTo>
                    <a:pt x="40093" y="203479"/>
                  </a:lnTo>
                  <a:lnTo>
                    <a:pt x="40043" y="167944"/>
                  </a:lnTo>
                  <a:lnTo>
                    <a:pt x="37833" y="165696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0" name="object 90"/>
            <p:cNvSpPr/>
            <p:nvPr/>
          </p:nvSpPr>
          <p:spPr>
            <a:xfrm>
              <a:off x="6407372" y="4693918"/>
              <a:ext cx="136525" cy="207010"/>
            </a:xfrm>
            <a:custGeom>
              <a:avLst/>
              <a:gdLst/>
              <a:ahLst/>
              <a:cxnLst/>
              <a:rect l="l" t="t" r="r" b="b"/>
              <a:pathLst>
                <a:path w="136525" h="207010">
                  <a:moveTo>
                    <a:pt x="0" y="0"/>
                  </a:moveTo>
                  <a:lnTo>
                    <a:pt x="0" y="207010"/>
                  </a:lnTo>
                  <a:lnTo>
                    <a:pt x="136232" y="207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1" name="object 91"/>
            <p:cNvSpPr/>
            <p:nvPr/>
          </p:nvSpPr>
          <p:spPr>
            <a:xfrm>
              <a:off x="6970488" y="4662036"/>
              <a:ext cx="93345" cy="219710"/>
            </a:xfrm>
            <a:custGeom>
              <a:avLst/>
              <a:gdLst/>
              <a:ahLst/>
              <a:cxnLst/>
              <a:rect l="l" t="t" r="r" b="b"/>
              <a:pathLst>
                <a:path w="93345" h="219710">
                  <a:moveTo>
                    <a:pt x="0" y="219670"/>
                  </a:moveTo>
                  <a:lnTo>
                    <a:pt x="93192" y="219670"/>
                  </a:lnTo>
                  <a:lnTo>
                    <a:pt x="93192" y="0"/>
                  </a:lnTo>
                  <a:lnTo>
                    <a:pt x="0" y="0"/>
                  </a:lnTo>
                  <a:lnTo>
                    <a:pt x="0" y="219670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2" name="object 92"/>
            <p:cNvSpPr/>
            <p:nvPr/>
          </p:nvSpPr>
          <p:spPr>
            <a:xfrm>
              <a:off x="6966889" y="4847136"/>
              <a:ext cx="93345" cy="34925"/>
            </a:xfrm>
            <a:custGeom>
              <a:avLst/>
              <a:gdLst/>
              <a:ahLst/>
              <a:cxnLst/>
              <a:rect l="l" t="t" r="r" b="b"/>
              <a:pathLst>
                <a:path w="93345" h="34925">
                  <a:moveTo>
                    <a:pt x="0" y="34570"/>
                  </a:moveTo>
                  <a:lnTo>
                    <a:pt x="93192" y="34570"/>
                  </a:lnTo>
                  <a:lnTo>
                    <a:pt x="93192" y="0"/>
                  </a:lnTo>
                  <a:lnTo>
                    <a:pt x="0" y="0"/>
                  </a:lnTo>
                  <a:lnTo>
                    <a:pt x="0" y="34570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3" name="object 93"/>
            <p:cNvSpPr/>
            <p:nvPr/>
          </p:nvSpPr>
          <p:spPr>
            <a:xfrm>
              <a:off x="6966889" y="4823644"/>
              <a:ext cx="93345" cy="23495"/>
            </a:xfrm>
            <a:custGeom>
              <a:avLst/>
              <a:gdLst/>
              <a:ahLst/>
              <a:cxnLst/>
              <a:rect l="l" t="t" r="r" b="b"/>
              <a:pathLst>
                <a:path w="93345" h="23495">
                  <a:moveTo>
                    <a:pt x="0" y="23492"/>
                  </a:moveTo>
                  <a:lnTo>
                    <a:pt x="93192" y="23492"/>
                  </a:lnTo>
                  <a:lnTo>
                    <a:pt x="93192" y="0"/>
                  </a:lnTo>
                  <a:lnTo>
                    <a:pt x="0" y="0"/>
                  </a:lnTo>
                  <a:lnTo>
                    <a:pt x="0" y="23492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4" name="object 94"/>
            <p:cNvSpPr/>
            <p:nvPr/>
          </p:nvSpPr>
          <p:spPr>
            <a:xfrm>
              <a:off x="6966889" y="4654377"/>
              <a:ext cx="96791" cy="2337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5" name="object 95"/>
            <p:cNvSpPr/>
            <p:nvPr/>
          </p:nvSpPr>
          <p:spPr>
            <a:xfrm>
              <a:off x="7484920" y="4665556"/>
              <a:ext cx="158064" cy="805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6" name="object 96"/>
            <p:cNvSpPr/>
            <p:nvPr/>
          </p:nvSpPr>
          <p:spPr>
            <a:xfrm>
              <a:off x="7497912" y="4810493"/>
              <a:ext cx="727075" cy="0"/>
            </a:xfrm>
            <a:custGeom>
              <a:avLst/>
              <a:gdLst/>
              <a:ahLst/>
              <a:cxnLst/>
              <a:rect l="l" t="t" r="r" b="b"/>
              <a:pathLst>
                <a:path w="727075">
                  <a:moveTo>
                    <a:pt x="0" y="0"/>
                  </a:moveTo>
                  <a:lnTo>
                    <a:pt x="726930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7" name="object 97"/>
            <p:cNvSpPr/>
            <p:nvPr/>
          </p:nvSpPr>
          <p:spPr>
            <a:xfrm>
              <a:off x="7805496" y="4790953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70">
                  <a:moveTo>
                    <a:pt x="0" y="0"/>
                  </a:moveTo>
                  <a:lnTo>
                    <a:pt x="39141" y="39077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8" name="object 98"/>
            <p:cNvSpPr/>
            <p:nvPr/>
          </p:nvSpPr>
          <p:spPr>
            <a:xfrm>
              <a:off x="8055155" y="441264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62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9" name="object 99"/>
            <p:cNvSpPr/>
            <p:nvPr/>
          </p:nvSpPr>
          <p:spPr>
            <a:xfrm>
              <a:off x="8231414" y="4412641"/>
              <a:ext cx="0" cy="332105"/>
            </a:xfrm>
            <a:custGeom>
              <a:avLst/>
              <a:gdLst/>
              <a:ahLst/>
              <a:cxnLst/>
              <a:rect l="l" t="t" r="r" b="b"/>
              <a:pathLst>
                <a:path h="332104">
                  <a:moveTo>
                    <a:pt x="0" y="331927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8259165" y="4109275"/>
              <a:ext cx="0" cy="635635"/>
            </a:xfrm>
            <a:custGeom>
              <a:avLst/>
              <a:gdLst/>
              <a:ahLst/>
              <a:cxnLst/>
              <a:rect l="l" t="t" r="r" b="b"/>
              <a:pathLst>
                <a:path h="635635">
                  <a:moveTo>
                    <a:pt x="0" y="635292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286916" y="4109275"/>
              <a:ext cx="0" cy="635635"/>
            </a:xfrm>
            <a:custGeom>
              <a:avLst/>
              <a:gdLst/>
              <a:ahLst/>
              <a:cxnLst/>
              <a:rect l="l" t="t" r="r" b="b"/>
              <a:pathLst>
                <a:path h="635635">
                  <a:moveTo>
                    <a:pt x="0" y="635292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314667" y="4412641"/>
              <a:ext cx="0" cy="332105"/>
            </a:xfrm>
            <a:custGeom>
              <a:avLst/>
              <a:gdLst/>
              <a:ahLst/>
              <a:cxnLst/>
              <a:rect l="l" t="t" r="r" b="b"/>
              <a:pathLst>
                <a:path h="332104">
                  <a:moveTo>
                    <a:pt x="0" y="331927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205904" y="4552928"/>
              <a:ext cx="125095" cy="125095"/>
            </a:xfrm>
            <a:custGeom>
              <a:avLst/>
              <a:gdLst/>
              <a:ahLst/>
              <a:cxnLst/>
              <a:rect l="l" t="t" r="r" b="b"/>
              <a:pathLst>
                <a:path w="125095" h="125095">
                  <a:moveTo>
                    <a:pt x="0" y="0"/>
                  </a:moveTo>
                  <a:lnTo>
                    <a:pt x="125056" y="124866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8243912" y="4790874"/>
              <a:ext cx="40005" cy="39370"/>
            </a:xfrm>
            <a:custGeom>
              <a:avLst/>
              <a:gdLst/>
              <a:ahLst/>
              <a:cxnLst/>
              <a:rect l="l" t="t" r="r" b="b"/>
              <a:pathLst>
                <a:path w="40004" h="39370">
                  <a:moveTo>
                    <a:pt x="20116" y="0"/>
                  </a:moveTo>
                  <a:lnTo>
                    <a:pt x="12458" y="1551"/>
                  </a:lnTo>
                  <a:lnTo>
                    <a:pt x="6162" y="5819"/>
                  </a:lnTo>
                  <a:lnTo>
                    <a:pt x="1814" y="12226"/>
                  </a:lnTo>
                  <a:lnTo>
                    <a:pt x="0" y="20192"/>
                  </a:lnTo>
                  <a:lnTo>
                    <a:pt x="1814" y="27498"/>
                  </a:lnTo>
                  <a:lnTo>
                    <a:pt x="6162" y="33566"/>
                  </a:lnTo>
                  <a:lnTo>
                    <a:pt x="12458" y="37709"/>
                  </a:lnTo>
                  <a:lnTo>
                    <a:pt x="20116" y="39242"/>
                  </a:lnTo>
                  <a:lnTo>
                    <a:pt x="27762" y="37700"/>
                  </a:lnTo>
                  <a:lnTo>
                    <a:pt x="34007" y="33494"/>
                  </a:lnTo>
                  <a:lnTo>
                    <a:pt x="38219" y="27257"/>
                  </a:lnTo>
                  <a:lnTo>
                    <a:pt x="39763" y="19621"/>
                  </a:lnTo>
                  <a:lnTo>
                    <a:pt x="38219" y="11985"/>
                  </a:lnTo>
                  <a:lnTo>
                    <a:pt x="34007" y="5748"/>
                  </a:lnTo>
                  <a:lnTo>
                    <a:pt x="27762" y="1542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EE2D2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055155" y="4109276"/>
              <a:ext cx="556895" cy="303530"/>
            </a:xfrm>
            <a:custGeom>
              <a:avLst/>
              <a:gdLst/>
              <a:ahLst/>
              <a:cxnLst/>
              <a:rect l="l" t="t" r="r" b="b"/>
              <a:pathLst>
                <a:path w="556895" h="303529">
                  <a:moveTo>
                    <a:pt x="259511" y="303371"/>
                  </a:moveTo>
                  <a:lnTo>
                    <a:pt x="556535" y="303371"/>
                  </a:lnTo>
                </a:path>
                <a:path w="556895" h="303529">
                  <a:moveTo>
                    <a:pt x="228519" y="0"/>
                  </a:moveTo>
                  <a:lnTo>
                    <a:pt x="556535" y="0"/>
                  </a:lnTo>
                </a:path>
                <a:path w="556895" h="303529">
                  <a:moveTo>
                    <a:pt x="0" y="0"/>
                  </a:moveTo>
                  <a:lnTo>
                    <a:pt x="213269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611690" y="4235018"/>
              <a:ext cx="558800" cy="321310"/>
            </a:xfrm>
            <a:custGeom>
              <a:avLst/>
              <a:gdLst/>
              <a:ahLst/>
              <a:cxnLst/>
              <a:rect l="l" t="t" r="r" b="b"/>
              <a:pathLst>
                <a:path w="558800" h="321310">
                  <a:moveTo>
                    <a:pt x="555980" y="0"/>
                  </a:moveTo>
                  <a:lnTo>
                    <a:pt x="2501" y="0"/>
                  </a:lnTo>
                  <a:lnTo>
                    <a:pt x="0" y="2870"/>
                  </a:lnTo>
                  <a:lnTo>
                    <a:pt x="0" y="6413"/>
                  </a:lnTo>
                  <a:lnTo>
                    <a:pt x="0" y="318033"/>
                  </a:lnTo>
                  <a:lnTo>
                    <a:pt x="2501" y="320903"/>
                  </a:lnTo>
                  <a:lnTo>
                    <a:pt x="555980" y="320903"/>
                  </a:lnTo>
                  <a:lnTo>
                    <a:pt x="558482" y="318033"/>
                  </a:lnTo>
                  <a:lnTo>
                    <a:pt x="558482" y="2870"/>
                  </a:lnTo>
                  <a:lnTo>
                    <a:pt x="555980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695032" y="4289762"/>
              <a:ext cx="381635" cy="215265"/>
            </a:xfrm>
            <a:custGeom>
              <a:avLst/>
              <a:gdLst/>
              <a:ahLst/>
              <a:cxnLst/>
              <a:rect l="l" t="t" r="r" b="b"/>
              <a:pathLst>
                <a:path w="381634" h="215264">
                  <a:moveTo>
                    <a:pt x="378574" y="0"/>
                  </a:moveTo>
                  <a:lnTo>
                    <a:pt x="2565" y="0"/>
                  </a:lnTo>
                  <a:lnTo>
                    <a:pt x="0" y="2895"/>
                  </a:lnTo>
                  <a:lnTo>
                    <a:pt x="0" y="6451"/>
                  </a:lnTo>
                  <a:lnTo>
                    <a:pt x="0" y="212064"/>
                  </a:lnTo>
                  <a:lnTo>
                    <a:pt x="2565" y="214960"/>
                  </a:lnTo>
                  <a:lnTo>
                    <a:pt x="378574" y="214960"/>
                  </a:lnTo>
                  <a:lnTo>
                    <a:pt x="381127" y="212064"/>
                  </a:lnTo>
                  <a:lnTo>
                    <a:pt x="381127" y="2895"/>
                  </a:lnTo>
                  <a:lnTo>
                    <a:pt x="378574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9111729" y="4388624"/>
              <a:ext cx="27940" cy="113664"/>
            </a:xfrm>
            <a:custGeom>
              <a:avLst/>
              <a:gdLst/>
              <a:ahLst/>
              <a:cxnLst/>
              <a:rect l="l" t="t" r="r" b="b"/>
              <a:pathLst>
                <a:path w="27940" h="113664">
                  <a:moveTo>
                    <a:pt x="27444" y="92316"/>
                  </a:moveTo>
                  <a:lnTo>
                    <a:pt x="21297" y="86182"/>
                  </a:lnTo>
                  <a:lnTo>
                    <a:pt x="6146" y="86182"/>
                  </a:lnTo>
                  <a:lnTo>
                    <a:pt x="0" y="92316"/>
                  </a:lnTo>
                  <a:lnTo>
                    <a:pt x="0" y="99872"/>
                  </a:lnTo>
                  <a:lnTo>
                    <a:pt x="0" y="107429"/>
                  </a:lnTo>
                  <a:lnTo>
                    <a:pt x="6146" y="113563"/>
                  </a:lnTo>
                  <a:lnTo>
                    <a:pt x="21297" y="113563"/>
                  </a:lnTo>
                  <a:lnTo>
                    <a:pt x="27444" y="107429"/>
                  </a:lnTo>
                  <a:lnTo>
                    <a:pt x="27444" y="92316"/>
                  </a:lnTo>
                  <a:close/>
                </a:path>
                <a:path w="27940" h="113664">
                  <a:moveTo>
                    <a:pt x="27444" y="6007"/>
                  </a:moveTo>
                  <a:lnTo>
                    <a:pt x="21297" y="0"/>
                  </a:lnTo>
                  <a:lnTo>
                    <a:pt x="6146" y="0"/>
                  </a:lnTo>
                  <a:lnTo>
                    <a:pt x="0" y="6007"/>
                  </a:lnTo>
                  <a:lnTo>
                    <a:pt x="0" y="13436"/>
                  </a:lnTo>
                  <a:lnTo>
                    <a:pt x="0" y="20866"/>
                  </a:lnTo>
                  <a:lnTo>
                    <a:pt x="6146" y="26873"/>
                  </a:lnTo>
                  <a:lnTo>
                    <a:pt x="21297" y="26873"/>
                  </a:lnTo>
                  <a:lnTo>
                    <a:pt x="27444" y="20866"/>
                  </a:lnTo>
                  <a:lnTo>
                    <a:pt x="27444" y="6007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9028901" y="4526521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5499" y="0"/>
                  </a:moveTo>
                  <a:lnTo>
                    <a:pt x="1612" y="0"/>
                  </a:lnTo>
                  <a:lnTo>
                    <a:pt x="0" y="1600"/>
                  </a:lnTo>
                  <a:lnTo>
                    <a:pt x="0" y="3543"/>
                  </a:lnTo>
                  <a:lnTo>
                    <a:pt x="0" y="5486"/>
                  </a:lnTo>
                  <a:lnTo>
                    <a:pt x="1612" y="7086"/>
                  </a:lnTo>
                  <a:lnTo>
                    <a:pt x="5499" y="7086"/>
                  </a:lnTo>
                  <a:lnTo>
                    <a:pt x="7112" y="5486"/>
                  </a:lnTo>
                  <a:lnTo>
                    <a:pt x="7112" y="1600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847987" y="4235012"/>
              <a:ext cx="322580" cy="329565"/>
            </a:xfrm>
            <a:custGeom>
              <a:avLst/>
              <a:gdLst/>
              <a:ahLst/>
              <a:cxnLst/>
              <a:rect l="l" t="t" r="r" b="b"/>
              <a:pathLst>
                <a:path w="322579" h="329564">
                  <a:moveTo>
                    <a:pt x="322186" y="0"/>
                  </a:moveTo>
                  <a:lnTo>
                    <a:pt x="0" y="10020"/>
                  </a:lnTo>
                  <a:lnTo>
                    <a:pt x="322186" y="329526"/>
                  </a:lnTo>
                  <a:lnTo>
                    <a:pt x="322186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611690" y="3856440"/>
              <a:ext cx="558800" cy="321310"/>
            </a:xfrm>
            <a:custGeom>
              <a:avLst/>
              <a:gdLst/>
              <a:ahLst/>
              <a:cxnLst/>
              <a:rect l="l" t="t" r="r" b="b"/>
              <a:pathLst>
                <a:path w="558800" h="321310">
                  <a:moveTo>
                    <a:pt x="555980" y="0"/>
                  </a:moveTo>
                  <a:lnTo>
                    <a:pt x="2501" y="0"/>
                  </a:lnTo>
                  <a:lnTo>
                    <a:pt x="0" y="2870"/>
                  </a:lnTo>
                  <a:lnTo>
                    <a:pt x="0" y="6413"/>
                  </a:lnTo>
                  <a:lnTo>
                    <a:pt x="0" y="318033"/>
                  </a:lnTo>
                  <a:lnTo>
                    <a:pt x="2501" y="320903"/>
                  </a:lnTo>
                  <a:lnTo>
                    <a:pt x="555980" y="320903"/>
                  </a:lnTo>
                  <a:lnTo>
                    <a:pt x="558482" y="318033"/>
                  </a:lnTo>
                  <a:lnTo>
                    <a:pt x="558482" y="2870"/>
                  </a:lnTo>
                  <a:lnTo>
                    <a:pt x="555980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695032" y="3911184"/>
              <a:ext cx="381635" cy="215265"/>
            </a:xfrm>
            <a:custGeom>
              <a:avLst/>
              <a:gdLst/>
              <a:ahLst/>
              <a:cxnLst/>
              <a:rect l="l" t="t" r="r" b="b"/>
              <a:pathLst>
                <a:path w="381634" h="215264">
                  <a:moveTo>
                    <a:pt x="378574" y="0"/>
                  </a:moveTo>
                  <a:lnTo>
                    <a:pt x="2565" y="0"/>
                  </a:lnTo>
                  <a:lnTo>
                    <a:pt x="0" y="2895"/>
                  </a:lnTo>
                  <a:lnTo>
                    <a:pt x="0" y="6451"/>
                  </a:lnTo>
                  <a:lnTo>
                    <a:pt x="0" y="212064"/>
                  </a:lnTo>
                  <a:lnTo>
                    <a:pt x="2565" y="214960"/>
                  </a:lnTo>
                  <a:lnTo>
                    <a:pt x="378574" y="214960"/>
                  </a:lnTo>
                  <a:lnTo>
                    <a:pt x="381127" y="212064"/>
                  </a:lnTo>
                  <a:lnTo>
                    <a:pt x="381127" y="2895"/>
                  </a:lnTo>
                  <a:lnTo>
                    <a:pt x="378574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9111729" y="4010050"/>
              <a:ext cx="27940" cy="113664"/>
            </a:xfrm>
            <a:custGeom>
              <a:avLst/>
              <a:gdLst/>
              <a:ahLst/>
              <a:cxnLst/>
              <a:rect l="l" t="t" r="r" b="b"/>
              <a:pathLst>
                <a:path w="27940" h="113664">
                  <a:moveTo>
                    <a:pt x="27444" y="92316"/>
                  </a:moveTo>
                  <a:lnTo>
                    <a:pt x="21297" y="86182"/>
                  </a:lnTo>
                  <a:lnTo>
                    <a:pt x="6146" y="86182"/>
                  </a:lnTo>
                  <a:lnTo>
                    <a:pt x="0" y="92316"/>
                  </a:lnTo>
                  <a:lnTo>
                    <a:pt x="0" y="99872"/>
                  </a:lnTo>
                  <a:lnTo>
                    <a:pt x="0" y="107429"/>
                  </a:lnTo>
                  <a:lnTo>
                    <a:pt x="6146" y="113563"/>
                  </a:lnTo>
                  <a:lnTo>
                    <a:pt x="21297" y="113563"/>
                  </a:lnTo>
                  <a:lnTo>
                    <a:pt x="27444" y="107429"/>
                  </a:lnTo>
                  <a:lnTo>
                    <a:pt x="27444" y="92316"/>
                  </a:lnTo>
                  <a:close/>
                </a:path>
                <a:path w="27940" h="113664">
                  <a:moveTo>
                    <a:pt x="27444" y="6007"/>
                  </a:moveTo>
                  <a:lnTo>
                    <a:pt x="21297" y="0"/>
                  </a:lnTo>
                  <a:lnTo>
                    <a:pt x="6146" y="0"/>
                  </a:lnTo>
                  <a:lnTo>
                    <a:pt x="0" y="6007"/>
                  </a:lnTo>
                  <a:lnTo>
                    <a:pt x="0" y="13436"/>
                  </a:lnTo>
                  <a:lnTo>
                    <a:pt x="0" y="20866"/>
                  </a:lnTo>
                  <a:lnTo>
                    <a:pt x="6146" y="26873"/>
                  </a:lnTo>
                  <a:lnTo>
                    <a:pt x="21297" y="26873"/>
                  </a:lnTo>
                  <a:lnTo>
                    <a:pt x="27444" y="20866"/>
                  </a:lnTo>
                  <a:lnTo>
                    <a:pt x="27444" y="6007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9028901" y="4147943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5499" y="0"/>
                  </a:moveTo>
                  <a:lnTo>
                    <a:pt x="1612" y="0"/>
                  </a:lnTo>
                  <a:lnTo>
                    <a:pt x="0" y="1600"/>
                  </a:lnTo>
                  <a:lnTo>
                    <a:pt x="0" y="3543"/>
                  </a:lnTo>
                  <a:lnTo>
                    <a:pt x="0" y="5486"/>
                  </a:lnTo>
                  <a:lnTo>
                    <a:pt x="1612" y="7086"/>
                  </a:lnTo>
                  <a:lnTo>
                    <a:pt x="5499" y="7086"/>
                  </a:lnTo>
                  <a:lnTo>
                    <a:pt x="7112" y="5486"/>
                  </a:lnTo>
                  <a:lnTo>
                    <a:pt x="7112" y="1600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847987" y="3856433"/>
              <a:ext cx="322580" cy="329565"/>
            </a:xfrm>
            <a:custGeom>
              <a:avLst/>
              <a:gdLst/>
              <a:ahLst/>
              <a:cxnLst/>
              <a:rect l="l" t="t" r="r" b="b"/>
              <a:pathLst>
                <a:path w="322579" h="329564">
                  <a:moveTo>
                    <a:pt x="322186" y="0"/>
                  </a:moveTo>
                  <a:lnTo>
                    <a:pt x="0" y="10020"/>
                  </a:lnTo>
                  <a:lnTo>
                    <a:pt x="322186" y="329526"/>
                  </a:lnTo>
                  <a:lnTo>
                    <a:pt x="322186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7496672" y="4230467"/>
              <a:ext cx="558800" cy="321310"/>
            </a:xfrm>
            <a:custGeom>
              <a:avLst/>
              <a:gdLst/>
              <a:ahLst/>
              <a:cxnLst/>
              <a:rect l="l" t="t" r="r" b="b"/>
              <a:pathLst>
                <a:path w="558800" h="321310">
                  <a:moveTo>
                    <a:pt x="555980" y="0"/>
                  </a:moveTo>
                  <a:lnTo>
                    <a:pt x="2501" y="0"/>
                  </a:lnTo>
                  <a:lnTo>
                    <a:pt x="0" y="2870"/>
                  </a:lnTo>
                  <a:lnTo>
                    <a:pt x="0" y="6413"/>
                  </a:lnTo>
                  <a:lnTo>
                    <a:pt x="0" y="318033"/>
                  </a:lnTo>
                  <a:lnTo>
                    <a:pt x="2501" y="320903"/>
                  </a:lnTo>
                  <a:lnTo>
                    <a:pt x="555980" y="320903"/>
                  </a:lnTo>
                  <a:lnTo>
                    <a:pt x="558482" y="318033"/>
                  </a:lnTo>
                  <a:lnTo>
                    <a:pt x="558482" y="2870"/>
                  </a:lnTo>
                  <a:lnTo>
                    <a:pt x="555980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7580012" y="4285212"/>
              <a:ext cx="381635" cy="215265"/>
            </a:xfrm>
            <a:custGeom>
              <a:avLst/>
              <a:gdLst/>
              <a:ahLst/>
              <a:cxnLst/>
              <a:rect l="l" t="t" r="r" b="b"/>
              <a:pathLst>
                <a:path w="381634" h="215264">
                  <a:moveTo>
                    <a:pt x="378574" y="0"/>
                  </a:moveTo>
                  <a:lnTo>
                    <a:pt x="2565" y="0"/>
                  </a:lnTo>
                  <a:lnTo>
                    <a:pt x="0" y="2895"/>
                  </a:lnTo>
                  <a:lnTo>
                    <a:pt x="0" y="6451"/>
                  </a:lnTo>
                  <a:lnTo>
                    <a:pt x="0" y="212064"/>
                  </a:lnTo>
                  <a:lnTo>
                    <a:pt x="2565" y="214960"/>
                  </a:lnTo>
                  <a:lnTo>
                    <a:pt x="378574" y="214960"/>
                  </a:lnTo>
                  <a:lnTo>
                    <a:pt x="381127" y="212064"/>
                  </a:lnTo>
                  <a:lnTo>
                    <a:pt x="381127" y="2895"/>
                  </a:lnTo>
                  <a:lnTo>
                    <a:pt x="378574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7996707" y="4384078"/>
              <a:ext cx="27940" cy="113664"/>
            </a:xfrm>
            <a:custGeom>
              <a:avLst/>
              <a:gdLst/>
              <a:ahLst/>
              <a:cxnLst/>
              <a:rect l="l" t="t" r="r" b="b"/>
              <a:pathLst>
                <a:path w="27940" h="113664">
                  <a:moveTo>
                    <a:pt x="27444" y="92316"/>
                  </a:moveTo>
                  <a:lnTo>
                    <a:pt x="21297" y="86182"/>
                  </a:lnTo>
                  <a:lnTo>
                    <a:pt x="6146" y="86182"/>
                  </a:lnTo>
                  <a:lnTo>
                    <a:pt x="0" y="92316"/>
                  </a:lnTo>
                  <a:lnTo>
                    <a:pt x="0" y="99872"/>
                  </a:lnTo>
                  <a:lnTo>
                    <a:pt x="0" y="107429"/>
                  </a:lnTo>
                  <a:lnTo>
                    <a:pt x="6146" y="113563"/>
                  </a:lnTo>
                  <a:lnTo>
                    <a:pt x="21297" y="113563"/>
                  </a:lnTo>
                  <a:lnTo>
                    <a:pt x="27444" y="107429"/>
                  </a:lnTo>
                  <a:lnTo>
                    <a:pt x="27444" y="92316"/>
                  </a:lnTo>
                  <a:close/>
                </a:path>
                <a:path w="27940" h="113664">
                  <a:moveTo>
                    <a:pt x="27444" y="6007"/>
                  </a:moveTo>
                  <a:lnTo>
                    <a:pt x="21297" y="0"/>
                  </a:lnTo>
                  <a:lnTo>
                    <a:pt x="6146" y="0"/>
                  </a:lnTo>
                  <a:lnTo>
                    <a:pt x="0" y="6007"/>
                  </a:lnTo>
                  <a:lnTo>
                    <a:pt x="0" y="13436"/>
                  </a:lnTo>
                  <a:lnTo>
                    <a:pt x="0" y="20866"/>
                  </a:lnTo>
                  <a:lnTo>
                    <a:pt x="6146" y="26873"/>
                  </a:lnTo>
                  <a:lnTo>
                    <a:pt x="21297" y="26873"/>
                  </a:lnTo>
                  <a:lnTo>
                    <a:pt x="27444" y="20866"/>
                  </a:lnTo>
                  <a:lnTo>
                    <a:pt x="27444" y="6007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7913881" y="4521971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5511" y="0"/>
                  </a:moveTo>
                  <a:lnTo>
                    <a:pt x="1612" y="0"/>
                  </a:lnTo>
                  <a:lnTo>
                    <a:pt x="0" y="1600"/>
                  </a:lnTo>
                  <a:lnTo>
                    <a:pt x="0" y="3543"/>
                  </a:lnTo>
                  <a:lnTo>
                    <a:pt x="0" y="5486"/>
                  </a:lnTo>
                  <a:lnTo>
                    <a:pt x="1612" y="7086"/>
                  </a:lnTo>
                  <a:lnTo>
                    <a:pt x="5511" y="7086"/>
                  </a:lnTo>
                  <a:lnTo>
                    <a:pt x="7112" y="5486"/>
                  </a:lnTo>
                  <a:lnTo>
                    <a:pt x="7112" y="1600"/>
                  </a:lnTo>
                  <a:lnTo>
                    <a:pt x="5511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7732967" y="4230461"/>
              <a:ext cx="322580" cy="329565"/>
            </a:xfrm>
            <a:custGeom>
              <a:avLst/>
              <a:gdLst/>
              <a:ahLst/>
              <a:cxnLst/>
              <a:rect l="l" t="t" r="r" b="b"/>
              <a:pathLst>
                <a:path w="322579" h="329564">
                  <a:moveTo>
                    <a:pt x="322186" y="0"/>
                  </a:moveTo>
                  <a:lnTo>
                    <a:pt x="0" y="10020"/>
                  </a:lnTo>
                  <a:lnTo>
                    <a:pt x="322186" y="329526"/>
                  </a:lnTo>
                  <a:lnTo>
                    <a:pt x="322186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7496672" y="3851889"/>
              <a:ext cx="558800" cy="321310"/>
            </a:xfrm>
            <a:custGeom>
              <a:avLst/>
              <a:gdLst/>
              <a:ahLst/>
              <a:cxnLst/>
              <a:rect l="l" t="t" r="r" b="b"/>
              <a:pathLst>
                <a:path w="558800" h="321310">
                  <a:moveTo>
                    <a:pt x="555980" y="0"/>
                  </a:moveTo>
                  <a:lnTo>
                    <a:pt x="2501" y="0"/>
                  </a:lnTo>
                  <a:lnTo>
                    <a:pt x="0" y="2870"/>
                  </a:lnTo>
                  <a:lnTo>
                    <a:pt x="0" y="6413"/>
                  </a:lnTo>
                  <a:lnTo>
                    <a:pt x="0" y="318033"/>
                  </a:lnTo>
                  <a:lnTo>
                    <a:pt x="2501" y="320903"/>
                  </a:lnTo>
                  <a:lnTo>
                    <a:pt x="555980" y="320903"/>
                  </a:lnTo>
                  <a:lnTo>
                    <a:pt x="558482" y="318033"/>
                  </a:lnTo>
                  <a:lnTo>
                    <a:pt x="558482" y="2870"/>
                  </a:lnTo>
                  <a:lnTo>
                    <a:pt x="555980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7580012" y="3906634"/>
              <a:ext cx="381635" cy="215265"/>
            </a:xfrm>
            <a:custGeom>
              <a:avLst/>
              <a:gdLst/>
              <a:ahLst/>
              <a:cxnLst/>
              <a:rect l="l" t="t" r="r" b="b"/>
              <a:pathLst>
                <a:path w="381634" h="215264">
                  <a:moveTo>
                    <a:pt x="378574" y="0"/>
                  </a:moveTo>
                  <a:lnTo>
                    <a:pt x="2565" y="0"/>
                  </a:lnTo>
                  <a:lnTo>
                    <a:pt x="0" y="2895"/>
                  </a:lnTo>
                  <a:lnTo>
                    <a:pt x="0" y="6451"/>
                  </a:lnTo>
                  <a:lnTo>
                    <a:pt x="0" y="212064"/>
                  </a:lnTo>
                  <a:lnTo>
                    <a:pt x="2565" y="214960"/>
                  </a:lnTo>
                  <a:lnTo>
                    <a:pt x="378574" y="214960"/>
                  </a:lnTo>
                  <a:lnTo>
                    <a:pt x="381127" y="212064"/>
                  </a:lnTo>
                  <a:lnTo>
                    <a:pt x="381127" y="2895"/>
                  </a:lnTo>
                  <a:lnTo>
                    <a:pt x="378574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996707" y="4005503"/>
              <a:ext cx="27940" cy="113664"/>
            </a:xfrm>
            <a:custGeom>
              <a:avLst/>
              <a:gdLst/>
              <a:ahLst/>
              <a:cxnLst/>
              <a:rect l="l" t="t" r="r" b="b"/>
              <a:pathLst>
                <a:path w="27940" h="113664">
                  <a:moveTo>
                    <a:pt x="27444" y="92316"/>
                  </a:moveTo>
                  <a:lnTo>
                    <a:pt x="21297" y="86182"/>
                  </a:lnTo>
                  <a:lnTo>
                    <a:pt x="6146" y="86182"/>
                  </a:lnTo>
                  <a:lnTo>
                    <a:pt x="0" y="92316"/>
                  </a:lnTo>
                  <a:lnTo>
                    <a:pt x="0" y="99872"/>
                  </a:lnTo>
                  <a:lnTo>
                    <a:pt x="0" y="107429"/>
                  </a:lnTo>
                  <a:lnTo>
                    <a:pt x="6146" y="113563"/>
                  </a:lnTo>
                  <a:lnTo>
                    <a:pt x="21297" y="113563"/>
                  </a:lnTo>
                  <a:lnTo>
                    <a:pt x="27444" y="107429"/>
                  </a:lnTo>
                  <a:lnTo>
                    <a:pt x="27444" y="92316"/>
                  </a:lnTo>
                  <a:close/>
                </a:path>
                <a:path w="27940" h="113664">
                  <a:moveTo>
                    <a:pt x="27444" y="6007"/>
                  </a:moveTo>
                  <a:lnTo>
                    <a:pt x="21297" y="0"/>
                  </a:lnTo>
                  <a:lnTo>
                    <a:pt x="6146" y="0"/>
                  </a:lnTo>
                  <a:lnTo>
                    <a:pt x="0" y="6007"/>
                  </a:lnTo>
                  <a:lnTo>
                    <a:pt x="0" y="13436"/>
                  </a:lnTo>
                  <a:lnTo>
                    <a:pt x="0" y="20866"/>
                  </a:lnTo>
                  <a:lnTo>
                    <a:pt x="6146" y="26873"/>
                  </a:lnTo>
                  <a:lnTo>
                    <a:pt x="21297" y="26873"/>
                  </a:lnTo>
                  <a:lnTo>
                    <a:pt x="27444" y="20866"/>
                  </a:lnTo>
                  <a:lnTo>
                    <a:pt x="27444" y="6007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913881" y="4143394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5511" y="0"/>
                  </a:moveTo>
                  <a:lnTo>
                    <a:pt x="1612" y="0"/>
                  </a:lnTo>
                  <a:lnTo>
                    <a:pt x="0" y="1600"/>
                  </a:lnTo>
                  <a:lnTo>
                    <a:pt x="0" y="3543"/>
                  </a:lnTo>
                  <a:lnTo>
                    <a:pt x="0" y="5486"/>
                  </a:lnTo>
                  <a:lnTo>
                    <a:pt x="1612" y="7086"/>
                  </a:lnTo>
                  <a:lnTo>
                    <a:pt x="5511" y="7086"/>
                  </a:lnTo>
                  <a:lnTo>
                    <a:pt x="7112" y="5486"/>
                  </a:lnTo>
                  <a:lnTo>
                    <a:pt x="7112" y="1600"/>
                  </a:lnTo>
                  <a:lnTo>
                    <a:pt x="5511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732967" y="3851883"/>
              <a:ext cx="322580" cy="329565"/>
            </a:xfrm>
            <a:custGeom>
              <a:avLst/>
              <a:gdLst/>
              <a:ahLst/>
              <a:cxnLst/>
              <a:rect l="l" t="t" r="r" b="b"/>
              <a:pathLst>
                <a:path w="322579" h="329564">
                  <a:moveTo>
                    <a:pt x="322186" y="0"/>
                  </a:moveTo>
                  <a:lnTo>
                    <a:pt x="0" y="10020"/>
                  </a:lnTo>
                  <a:lnTo>
                    <a:pt x="322186" y="329526"/>
                  </a:lnTo>
                  <a:lnTo>
                    <a:pt x="322186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318042" y="4662800"/>
              <a:ext cx="180340" cy="217804"/>
            </a:xfrm>
            <a:custGeom>
              <a:avLst/>
              <a:gdLst/>
              <a:ahLst/>
              <a:cxnLst/>
              <a:rect l="l" t="t" r="r" b="b"/>
              <a:pathLst>
                <a:path w="180340" h="217804">
                  <a:moveTo>
                    <a:pt x="0" y="217521"/>
                  </a:moveTo>
                  <a:lnTo>
                    <a:pt x="179870" y="217521"/>
                  </a:lnTo>
                  <a:lnTo>
                    <a:pt x="179870" y="0"/>
                  </a:lnTo>
                  <a:lnTo>
                    <a:pt x="0" y="0"/>
                  </a:lnTo>
                  <a:lnTo>
                    <a:pt x="0" y="217521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314468" y="4846235"/>
              <a:ext cx="179705" cy="34290"/>
            </a:xfrm>
            <a:custGeom>
              <a:avLst/>
              <a:gdLst/>
              <a:ahLst/>
              <a:cxnLst/>
              <a:rect l="l" t="t" r="r" b="b"/>
              <a:pathLst>
                <a:path w="179704" h="34289">
                  <a:moveTo>
                    <a:pt x="0" y="34086"/>
                  </a:moveTo>
                  <a:lnTo>
                    <a:pt x="179476" y="34086"/>
                  </a:lnTo>
                  <a:lnTo>
                    <a:pt x="179476" y="0"/>
                  </a:lnTo>
                  <a:lnTo>
                    <a:pt x="0" y="0"/>
                  </a:lnTo>
                  <a:lnTo>
                    <a:pt x="0" y="34086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314468" y="4823011"/>
              <a:ext cx="179705" cy="23495"/>
            </a:xfrm>
            <a:custGeom>
              <a:avLst/>
              <a:gdLst/>
              <a:ahLst/>
              <a:cxnLst/>
              <a:rect l="l" t="t" r="r" b="b"/>
              <a:pathLst>
                <a:path w="179704" h="23495">
                  <a:moveTo>
                    <a:pt x="0" y="23223"/>
                  </a:moveTo>
                  <a:lnTo>
                    <a:pt x="179476" y="23223"/>
                  </a:lnTo>
                  <a:lnTo>
                    <a:pt x="179476" y="0"/>
                  </a:lnTo>
                  <a:lnTo>
                    <a:pt x="0" y="0"/>
                  </a:lnTo>
                  <a:lnTo>
                    <a:pt x="0" y="23223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314468" y="4654261"/>
              <a:ext cx="183443" cy="2333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8226978" y="4662036"/>
              <a:ext cx="93345" cy="219710"/>
            </a:xfrm>
            <a:custGeom>
              <a:avLst/>
              <a:gdLst/>
              <a:ahLst/>
              <a:cxnLst/>
              <a:rect l="l" t="t" r="r" b="b"/>
              <a:pathLst>
                <a:path w="93345" h="219710">
                  <a:moveTo>
                    <a:pt x="0" y="219670"/>
                  </a:moveTo>
                  <a:lnTo>
                    <a:pt x="93192" y="219670"/>
                  </a:lnTo>
                  <a:lnTo>
                    <a:pt x="93192" y="0"/>
                  </a:lnTo>
                  <a:lnTo>
                    <a:pt x="0" y="0"/>
                  </a:lnTo>
                  <a:lnTo>
                    <a:pt x="0" y="219670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8223379" y="4847136"/>
              <a:ext cx="93345" cy="34925"/>
            </a:xfrm>
            <a:custGeom>
              <a:avLst/>
              <a:gdLst/>
              <a:ahLst/>
              <a:cxnLst/>
              <a:rect l="l" t="t" r="r" b="b"/>
              <a:pathLst>
                <a:path w="93345" h="34925">
                  <a:moveTo>
                    <a:pt x="0" y="34570"/>
                  </a:moveTo>
                  <a:lnTo>
                    <a:pt x="93192" y="34570"/>
                  </a:lnTo>
                  <a:lnTo>
                    <a:pt x="93192" y="0"/>
                  </a:lnTo>
                  <a:lnTo>
                    <a:pt x="0" y="0"/>
                  </a:lnTo>
                  <a:lnTo>
                    <a:pt x="0" y="34570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8223379" y="4823644"/>
              <a:ext cx="93345" cy="23495"/>
            </a:xfrm>
            <a:custGeom>
              <a:avLst/>
              <a:gdLst/>
              <a:ahLst/>
              <a:cxnLst/>
              <a:rect l="l" t="t" r="r" b="b"/>
              <a:pathLst>
                <a:path w="93345" h="23495">
                  <a:moveTo>
                    <a:pt x="0" y="23492"/>
                  </a:moveTo>
                  <a:lnTo>
                    <a:pt x="93192" y="23492"/>
                  </a:lnTo>
                  <a:lnTo>
                    <a:pt x="93192" y="0"/>
                  </a:lnTo>
                  <a:lnTo>
                    <a:pt x="0" y="0"/>
                  </a:lnTo>
                  <a:lnTo>
                    <a:pt x="0" y="23492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8223379" y="4654377"/>
              <a:ext cx="96791" cy="2337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134" name="object 134"/>
          <p:cNvSpPr txBox="1"/>
          <p:nvPr/>
        </p:nvSpPr>
        <p:spPr>
          <a:xfrm>
            <a:off x="6261818" y="5150740"/>
            <a:ext cx="3669582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200" spc="80" noProof="0" dirty="0">
                <a:solidFill>
                  <a:srgbClr val="050100"/>
                </a:solidFill>
                <a:latin typeface="Arial Unicode MS"/>
                <a:cs typeface="Arial Unicode MS"/>
              </a:rPr>
              <a:t>Vícekanálové </a:t>
            </a:r>
            <a:r>
              <a:rPr lang="cs-CZ" sz="1200" b="1" spc="80" noProof="0" dirty="0">
                <a:solidFill>
                  <a:srgbClr val="050100"/>
                </a:solidFill>
                <a:latin typeface="Arial Unicode MS"/>
                <a:cs typeface="Arial Unicode MS"/>
              </a:rPr>
              <a:t>duplexní</a:t>
            </a:r>
            <a:r>
              <a:rPr lang="cs-CZ" sz="1200" spc="80" noProof="0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lang="cs-CZ" sz="1200" spc="65" noProof="0" dirty="0">
                <a:solidFill>
                  <a:srgbClr val="050100"/>
                </a:solidFill>
                <a:latin typeface="Arial Unicode MS"/>
                <a:cs typeface="Arial Unicode MS"/>
              </a:rPr>
              <a:t>volání </a:t>
            </a:r>
            <a:r>
              <a:rPr lang="cs-CZ" sz="1200" spc="50" noProof="0" dirty="0">
                <a:solidFill>
                  <a:srgbClr val="050100"/>
                </a:solidFill>
                <a:latin typeface="Arial Unicode MS"/>
                <a:cs typeface="Arial Unicode MS"/>
              </a:rPr>
              <a:t>umožňuje </a:t>
            </a:r>
            <a:r>
              <a:rPr lang="cs-CZ" sz="1200" spc="65" noProof="0" dirty="0">
                <a:solidFill>
                  <a:srgbClr val="050100"/>
                </a:solidFill>
                <a:latin typeface="Arial Unicode MS"/>
                <a:cs typeface="Arial Unicode MS"/>
              </a:rPr>
              <a:t>volání </a:t>
            </a:r>
            <a:r>
              <a:rPr lang="cs-CZ" sz="1200" spc="85" noProof="0" dirty="0">
                <a:solidFill>
                  <a:srgbClr val="050100"/>
                </a:solidFill>
                <a:latin typeface="Arial Unicode MS"/>
                <a:cs typeface="Arial Unicode MS"/>
              </a:rPr>
              <a:t>ve </a:t>
            </a:r>
            <a:r>
              <a:rPr lang="cs-CZ" sz="1200" spc="80" noProof="0" dirty="0">
                <a:solidFill>
                  <a:srgbClr val="050100"/>
                </a:solidFill>
                <a:latin typeface="Arial Unicode MS"/>
                <a:cs typeface="Arial Unicode MS"/>
              </a:rPr>
              <a:t>stejnou </a:t>
            </a:r>
            <a:r>
              <a:rPr lang="cs-CZ" sz="1200" spc="75" noProof="0" dirty="0">
                <a:solidFill>
                  <a:srgbClr val="050100"/>
                </a:solidFill>
                <a:latin typeface="Arial Unicode MS"/>
                <a:cs typeface="Arial Unicode MS"/>
              </a:rPr>
              <a:t>dobu. </a:t>
            </a:r>
            <a:r>
              <a:rPr lang="cs-CZ" sz="1200" b="1" spc="75" noProof="0" dirty="0">
                <a:solidFill>
                  <a:srgbClr val="050100"/>
                </a:solidFill>
                <a:latin typeface="Arial Unicode MS"/>
                <a:cs typeface="Arial Unicode MS"/>
              </a:rPr>
              <a:t>Až 4 hovory zároveň.</a:t>
            </a:r>
            <a:endParaRPr lang="cs-CZ" sz="1200" b="1" noProof="0" dirty="0">
              <a:latin typeface="Arial Unicode MS"/>
              <a:cs typeface="Arial Unicode MS"/>
            </a:endParaRPr>
          </a:p>
        </p:txBody>
      </p:sp>
      <p:grpSp>
        <p:nvGrpSpPr>
          <p:cNvPr id="135" name="object 135"/>
          <p:cNvGrpSpPr/>
          <p:nvPr/>
        </p:nvGrpSpPr>
        <p:grpSpPr>
          <a:xfrm>
            <a:off x="9034436" y="2232682"/>
            <a:ext cx="387350" cy="410845"/>
            <a:chOff x="9034436" y="2232682"/>
            <a:chExt cx="387350" cy="410845"/>
          </a:xfrm>
        </p:grpSpPr>
        <p:sp>
          <p:nvSpPr>
            <p:cNvPr id="136" name="object 136"/>
            <p:cNvSpPr/>
            <p:nvPr/>
          </p:nvSpPr>
          <p:spPr>
            <a:xfrm>
              <a:off x="9137661" y="2232682"/>
              <a:ext cx="284480" cy="410845"/>
            </a:xfrm>
            <a:custGeom>
              <a:avLst/>
              <a:gdLst/>
              <a:ahLst/>
              <a:cxnLst/>
              <a:rect l="l" t="t" r="r" b="b"/>
              <a:pathLst>
                <a:path w="284479" h="410844">
                  <a:moveTo>
                    <a:pt x="251726" y="192287"/>
                  </a:moveTo>
                  <a:lnTo>
                    <a:pt x="14911" y="192287"/>
                  </a:lnTo>
                  <a:lnTo>
                    <a:pt x="15470" y="210156"/>
                  </a:lnTo>
                  <a:lnTo>
                    <a:pt x="15483" y="211426"/>
                  </a:lnTo>
                  <a:lnTo>
                    <a:pt x="16461" y="212467"/>
                  </a:lnTo>
                  <a:lnTo>
                    <a:pt x="53900" y="215731"/>
                  </a:lnTo>
                  <a:lnTo>
                    <a:pt x="26303" y="228393"/>
                  </a:lnTo>
                  <a:lnTo>
                    <a:pt x="19585" y="234908"/>
                  </a:lnTo>
                  <a:lnTo>
                    <a:pt x="28907" y="242719"/>
                  </a:lnTo>
                  <a:lnTo>
                    <a:pt x="24068" y="255762"/>
                  </a:lnTo>
                  <a:lnTo>
                    <a:pt x="79846" y="279409"/>
                  </a:lnTo>
                  <a:lnTo>
                    <a:pt x="90654" y="284629"/>
                  </a:lnTo>
                  <a:lnTo>
                    <a:pt x="90654" y="292439"/>
                  </a:lnTo>
                  <a:lnTo>
                    <a:pt x="91517" y="304256"/>
                  </a:lnTo>
                  <a:lnTo>
                    <a:pt x="94212" y="315717"/>
                  </a:lnTo>
                  <a:lnTo>
                    <a:pt x="98671" y="326613"/>
                  </a:lnTo>
                  <a:lnTo>
                    <a:pt x="104827" y="336737"/>
                  </a:lnTo>
                  <a:lnTo>
                    <a:pt x="106694" y="354987"/>
                  </a:lnTo>
                  <a:lnTo>
                    <a:pt x="94574" y="365880"/>
                  </a:lnTo>
                  <a:lnTo>
                    <a:pt x="84847" y="378761"/>
                  </a:lnTo>
                  <a:lnTo>
                    <a:pt x="77744" y="393252"/>
                  </a:lnTo>
                  <a:lnTo>
                    <a:pt x="73496" y="408974"/>
                  </a:lnTo>
                  <a:lnTo>
                    <a:pt x="80691" y="409805"/>
                  </a:lnTo>
                  <a:lnTo>
                    <a:pt x="87909" y="410392"/>
                  </a:lnTo>
                  <a:lnTo>
                    <a:pt x="95144" y="410734"/>
                  </a:lnTo>
                  <a:lnTo>
                    <a:pt x="102389" y="410829"/>
                  </a:lnTo>
                  <a:lnTo>
                    <a:pt x="155214" y="404528"/>
                  </a:lnTo>
                  <a:lnTo>
                    <a:pt x="204411" y="386267"/>
                  </a:lnTo>
                  <a:lnTo>
                    <a:pt x="247993" y="357061"/>
                  </a:lnTo>
                  <a:lnTo>
                    <a:pt x="283973" y="317928"/>
                  </a:lnTo>
                  <a:lnTo>
                    <a:pt x="281459" y="315414"/>
                  </a:lnTo>
                  <a:lnTo>
                    <a:pt x="278639" y="313229"/>
                  </a:lnTo>
                  <a:lnTo>
                    <a:pt x="275579" y="311413"/>
                  </a:lnTo>
                  <a:lnTo>
                    <a:pt x="259713" y="294783"/>
                  </a:lnTo>
                  <a:lnTo>
                    <a:pt x="247102" y="264085"/>
                  </a:lnTo>
                  <a:lnTo>
                    <a:pt x="243650" y="223822"/>
                  </a:lnTo>
                  <a:lnTo>
                    <a:pt x="251726" y="192287"/>
                  </a:lnTo>
                  <a:close/>
                </a:path>
                <a:path w="284479" h="410844">
                  <a:moveTo>
                    <a:pt x="161061" y="0"/>
                  </a:moveTo>
                  <a:lnTo>
                    <a:pt x="109700" y="3267"/>
                  </a:lnTo>
                  <a:lnTo>
                    <a:pt x="66029" y="25854"/>
                  </a:lnTo>
                  <a:lnTo>
                    <a:pt x="44181" y="60271"/>
                  </a:lnTo>
                  <a:lnTo>
                    <a:pt x="29948" y="100453"/>
                  </a:lnTo>
                  <a:lnTo>
                    <a:pt x="29707" y="102333"/>
                  </a:lnTo>
                  <a:lnTo>
                    <a:pt x="29732" y="122818"/>
                  </a:lnTo>
                  <a:lnTo>
                    <a:pt x="28348" y="127708"/>
                  </a:lnTo>
                  <a:lnTo>
                    <a:pt x="25732" y="131975"/>
                  </a:lnTo>
                  <a:lnTo>
                    <a:pt x="9133" y="158784"/>
                  </a:lnTo>
                  <a:lnTo>
                    <a:pt x="179" y="175536"/>
                  </a:lnTo>
                  <a:lnTo>
                    <a:pt x="27" y="176450"/>
                  </a:lnTo>
                  <a:lnTo>
                    <a:pt x="0" y="178495"/>
                  </a:lnTo>
                  <a:lnTo>
                    <a:pt x="255" y="186293"/>
                  </a:lnTo>
                  <a:lnTo>
                    <a:pt x="6936" y="192541"/>
                  </a:lnTo>
                  <a:lnTo>
                    <a:pt x="14911" y="192287"/>
                  </a:lnTo>
                  <a:lnTo>
                    <a:pt x="251726" y="192287"/>
                  </a:lnTo>
                  <a:lnTo>
                    <a:pt x="255259" y="178495"/>
                  </a:lnTo>
                  <a:lnTo>
                    <a:pt x="269575" y="133626"/>
                  </a:lnTo>
                  <a:lnTo>
                    <a:pt x="271340" y="92932"/>
                  </a:lnTo>
                  <a:lnTo>
                    <a:pt x="262127" y="58205"/>
                  </a:lnTo>
                  <a:lnTo>
                    <a:pt x="243511" y="31238"/>
                  </a:lnTo>
                  <a:lnTo>
                    <a:pt x="209277" y="11005"/>
                  </a:lnTo>
                  <a:lnTo>
                    <a:pt x="161061" y="0"/>
                  </a:lnTo>
                  <a:close/>
                </a:path>
              </a:pathLst>
            </a:custGeom>
            <a:solidFill>
              <a:srgbClr val="0501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9034436" y="2393786"/>
              <a:ext cx="86012" cy="12313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grpSp>
        <p:nvGrpSpPr>
          <p:cNvPr id="138" name="object 138"/>
          <p:cNvGrpSpPr/>
          <p:nvPr/>
        </p:nvGrpSpPr>
        <p:grpSpPr>
          <a:xfrm>
            <a:off x="6376073" y="2262068"/>
            <a:ext cx="387350" cy="410845"/>
            <a:chOff x="6376073" y="2262068"/>
            <a:chExt cx="387350" cy="410845"/>
          </a:xfrm>
        </p:grpSpPr>
        <p:sp>
          <p:nvSpPr>
            <p:cNvPr id="139" name="object 139"/>
            <p:cNvSpPr/>
            <p:nvPr/>
          </p:nvSpPr>
          <p:spPr>
            <a:xfrm>
              <a:off x="6376073" y="2262068"/>
              <a:ext cx="284480" cy="410845"/>
            </a:xfrm>
            <a:custGeom>
              <a:avLst/>
              <a:gdLst/>
              <a:ahLst/>
              <a:cxnLst/>
              <a:rect l="l" t="t" r="r" b="b"/>
              <a:pathLst>
                <a:path w="284479" h="410844">
                  <a:moveTo>
                    <a:pt x="122912" y="0"/>
                  </a:moveTo>
                  <a:lnTo>
                    <a:pt x="74696" y="11005"/>
                  </a:lnTo>
                  <a:lnTo>
                    <a:pt x="40462" y="31238"/>
                  </a:lnTo>
                  <a:lnTo>
                    <a:pt x="21845" y="58205"/>
                  </a:lnTo>
                  <a:lnTo>
                    <a:pt x="12633" y="92932"/>
                  </a:lnTo>
                  <a:lnTo>
                    <a:pt x="14398" y="133626"/>
                  </a:lnTo>
                  <a:lnTo>
                    <a:pt x="28714" y="178495"/>
                  </a:lnTo>
                  <a:lnTo>
                    <a:pt x="40323" y="223822"/>
                  </a:lnTo>
                  <a:lnTo>
                    <a:pt x="36871" y="264085"/>
                  </a:lnTo>
                  <a:lnTo>
                    <a:pt x="24260" y="294783"/>
                  </a:lnTo>
                  <a:lnTo>
                    <a:pt x="8394" y="311413"/>
                  </a:lnTo>
                  <a:lnTo>
                    <a:pt x="5334" y="313229"/>
                  </a:lnTo>
                  <a:lnTo>
                    <a:pt x="2514" y="315414"/>
                  </a:lnTo>
                  <a:lnTo>
                    <a:pt x="35980" y="357061"/>
                  </a:lnTo>
                  <a:lnTo>
                    <a:pt x="79562" y="386267"/>
                  </a:lnTo>
                  <a:lnTo>
                    <a:pt x="128758" y="404528"/>
                  </a:lnTo>
                  <a:lnTo>
                    <a:pt x="181584" y="410829"/>
                  </a:lnTo>
                  <a:lnTo>
                    <a:pt x="188829" y="410734"/>
                  </a:lnTo>
                  <a:lnTo>
                    <a:pt x="196064" y="410392"/>
                  </a:lnTo>
                  <a:lnTo>
                    <a:pt x="203281" y="409805"/>
                  </a:lnTo>
                  <a:lnTo>
                    <a:pt x="210477" y="408974"/>
                  </a:lnTo>
                  <a:lnTo>
                    <a:pt x="206227" y="393252"/>
                  </a:lnTo>
                  <a:lnTo>
                    <a:pt x="199121" y="378761"/>
                  </a:lnTo>
                  <a:lnTo>
                    <a:pt x="189394" y="365880"/>
                  </a:lnTo>
                  <a:lnTo>
                    <a:pt x="177279" y="354987"/>
                  </a:lnTo>
                  <a:lnTo>
                    <a:pt x="179146" y="336737"/>
                  </a:lnTo>
                  <a:lnTo>
                    <a:pt x="185302" y="326613"/>
                  </a:lnTo>
                  <a:lnTo>
                    <a:pt x="189761" y="315717"/>
                  </a:lnTo>
                  <a:lnTo>
                    <a:pt x="192456" y="304256"/>
                  </a:lnTo>
                  <a:lnTo>
                    <a:pt x="193319" y="292439"/>
                  </a:lnTo>
                  <a:lnTo>
                    <a:pt x="193319" y="284629"/>
                  </a:lnTo>
                  <a:lnTo>
                    <a:pt x="204127" y="279409"/>
                  </a:lnTo>
                  <a:lnTo>
                    <a:pt x="248480" y="274009"/>
                  </a:lnTo>
                  <a:lnTo>
                    <a:pt x="259905" y="255762"/>
                  </a:lnTo>
                  <a:lnTo>
                    <a:pt x="255066" y="242719"/>
                  </a:lnTo>
                  <a:lnTo>
                    <a:pt x="264388" y="234908"/>
                  </a:lnTo>
                  <a:lnTo>
                    <a:pt x="257670" y="228393"/>
                  </a:lnTo>
                  <a:lnTo>
                    <a:pt x="230073" y="215731"/>
                  </a:lnTo>
                  <a:lnTo>
                    <a:pt x="267512" y="212467"/>
                  </a:lnTo>
                  <a:lnTo>
                    <a:pt x="268490" y="211426"/>
                  </a:lnTo>
                  <a:lnTo>
                    <a:pt x="268503" y="210156"/>
                  </a:lnTo>
                  <a:lnTo>
                    <a:pt x="269062" y="192287"/>
                  </a:lnTo>
                  <a:lnTo>
                    <a:pt x="277309" y="192287"/>
                  </a:lnTo>
                  <a:lnTo>
                    <a:pt x="283718" y="186293"/>
                  </a:lnTo>
                  <a:lnTo>
                    <a:pt x="283973" y="178495"/>
                  </a:lnTo>
                  <a:lnTo>
                    <a:pt x="283946" y="176450"/>
                  </a:lnTo>
                  <a:lnTo>
                    <a:pt x="283794" y="175536"/>
                  </a:lnTo>
                  <a:lnTo>
                    <a:pt x="274840" y="158784"/>
                  </a:lnTo>
                  <a:lnTo>
                    <a:pt x="258241" y="131975"/>
                  </a:lnTo>
                  <a:lnTo>
                    <a:pt x="255625" y="127708"/>
                  </a:lnTo>
                  <a:lnTo>
                    <a:pt x="254241" y="122818"/>
                  </a:lnTo>
                  <a:lnTo>
                    <a:pt x="254266" y="102333"/>
                  </a:lnTo>
                  <a:lnTo>
                    <a:pt x="254025" y="100453"/>
                  </a:lnTo>
                  <a:lnTo>
                    <a:pt x="239791" y="60271"/>
                  </a:lnTo>
                  <a:lnTo>
                    <a:pt x="217944" y="25854"/>
                  </a:lnTo>
                  <a:lnTo>
                    <a:pt x="174273" y="3267"/>
                  </a:lnTo>
                  <a:lnTo>
                    <a:pt x="122912" y="0"/>
                  </a:lnTo>
                  <a:close/>
                </a:path>
                <a:path w="284479" h="410844">
                  <a:moveTo>
                    <a:pt x="277309" y="192287"/>
                  </a:moveTo>
                  <a:lnTo>
                    <a:pt x="269062" y="192287"/>
                  </a:lnTo>
                  <a:lnTo>
                    <a:pt x="277037" y="192541"/>
                  </a:lnTo>
                  <a:lnTo>
                    <a:pt x="277309" y="192287"/>
                  </a:lnTo>
                  <a:close/>
                </a:path>
              </a:pathLst>
            </a:custGeom>
            <a:solidFill>
              <a:srgbClr val="0501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677261" y="2423172"/>
              <a:ext cx="86009" cy="12313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141" name="object 141"/>
          <p:cNvSpPr/>
          <p:nvPr/>
        </p:nvSpPr>
        <p:spPr>
          <a:xfrm>
            <a:off x="7498900" y="2297263"/>
            <a:ext cx="509270" cy="360680"/>
          </a:xfrm>
          <a:custGeom>
            <a:avLst/>
            <a:gdLst/>
            <a:ahLst/>
            <a:cxnLst/>
            <a:rect l="l" t="t" r="r" b="b"/>
            <a:pathLst>
              <a:path w="509270" h="360680">
                <a:moveTo>
                  <a:pt x="495630" y="229134"/>
                </a:moveTo>
                <a:lnTo>
                  <a:pt x="19583" y="229134"/>
                </a:lnTo>
                <a:lnTo>
                  <a:pt x="11958" y="230423"/>
                </a:lnTo>
                <a:lnTo>
                  <a:pt x="5734" y="233937"/>
                </a:lnTo>
                <a:lnTo>
                  <a:pt x="1538" y="239148"/>
                </a:lnTo>
                <a:lnTo>
                  <a:pt x="0" y="245530"/>
                </a:lnTo>
                <a:lnTo>
                  <a:pt x="1538" y="251912"/>
                </a:lnTo>
                <a:lnTo>
                  <a:pt x="5734" y="257124"/>
                </a:lnTo>
                <a:lnTo>
                  <a:pt x="11958" y="260637"/>
                </a:lnTo>
                <a:lnTo>
                  <a:pt x="19583" y="261926"/>
                </a:lnTo>
                <a:lnTo>
                  <a:pt x="440448" y="261926"/>
                </a:lnTo>
                <a:lnTo>
                  <a:pt x="356298" y="332424"/>
                </a:lnTo>
                <a:lnTo>
                  <a:pt x="351998" y="337853"/>
                </a:lnTo>
                <a:lnTo>
                  <a:pt x="350566" y="344023"/>
                </a:lnTo>
                <a:lnTo>
                  <a:pt x="352003" y="350192"/>
                </a:lnTo>
                <a:lnTo>
                  <a:pt x="356311" y="355614"/>
                </a:lnTo>
                <a:lnTo>
                  <a:pt x="360133" y="358801"/>
                </a:lnTo>
                <a:lnTo>
                  <a:pt x="365150" y="360402"/>
                </a:lnTo>
                <a:lnTo>
                  <a:pt x="375170" y="360402"/>
                </a:lnTo>
                <a:lnTo>
                  <a:pt x="380187" y="358801"/>
                </a:lnTo>
                <a:lnTo>
                  <a:pt x="507161" y="252426"/>
                </a:lnTo>
                <a:lnTo>
                  <a:pt x="508838" y="245378"/>
                </a:lnTo>
                <a:lnTo>
                  <a:pt x="502767" y="233135"/>
                </a:lnTo>
                <a:lnTo>
                  <a:pt x="495630" y="229134"/>
                </a:lnTo>
                <a:close/>
              </a:path>
              <a:path w="509270" h="360680">
                <a:moveTo>
                  <a:pt x="137313" y="0"/>
                </a:moveTo>
                <a:lnTo>
                  <a:pt x="129945" y="1201"/>
                </a:lnTo>
                <a:lnTo>
                  <a:pt x="123469" y="4802"/>
                </a:lnTo>
                <a:lnTo>
                  <a:pt x="2247" y="106364"/>
                </a:lnTo>
                <a:lnTo>
                  <a:pt x="177" y="110529"/>
                </a:lnTo>
                <a:lnTo>
                  <a:pt x="177" y="114873"/>
                </a:lnTo>
                <a:lnTo>
                  <a:pt x="1718" y="121254"/>
                </a:lnTo>
                <a:lnTo>
                  <a:pt x="5918" y="126465"/>
                </a:lnTo>
                <a:lnTo>
                  <a:pt x="12147" y="129974"/>
                </a:lnTo>
                <a:lnTo>
                  <a:pt x="19773" y="131256"/>
                </a:lnTo>
                <a:lnTo>
                  <a:pt x="487895" y="131256"/>
                </a:lnTo>
                <a:lnTo>
                  <a:pt x="495520" y="129969"/>
                </a:lnTo>
                <a:lnTo>
                  <a:pt x="501745" y="126460"/>
                </a:lnTo>
                <a:lnTo>
                  <a:pt x="505941" y="121253"/>
                </a:lnTo>
                <a:lnTo>
                  <a:pt x="507479" y="114873"/>
                </a:lnTo>
                <a:lnTo>
                  <a:pt x="505941" y="108491"/>
                </a:lnTo>
                <a:lnTo>
                  <a:pt x="501745" y="103279"/>
                </a:lnTo>
                <a:lnTo>
                  <a:pt x="495520" y="99765"/>
                </a:lnTo>
                <a:lnTo>
                  <a:pt x="487895" y="98477"/>
                </a:lnTo>
                <a:lnTo>
                  <a:pt x="67017" y="98477"/>
                </a:lnTo>
                <a:lnTo>
                  <a:pt x="151180" y="27966"/>
                </a:lnTo>
                <a:lnTo>
                  <a:pt x="155479" y="22545"/>
                </a:lnTo>
                <a:lnTo>
                  <a:pt x="156908" y="16378"/>
                </a:lnTo>
                <a:lnTo>
                  <a:pt x="155470" y="10211"/>
                </a:lnTo>
                <a:lnTo>
                  <a:pt x="151168" y="4789"/>
                </a:lnTo>
                <a:lnTo>
                  <a:pt x="144684" y="1196"/>
                </a:lnTo>
                <a:lnTo>
                  <a:pt x="137313" y="0"/>
                </a:lnTo>
                <a:close/>
              </a:path>
            </a:pathLst>
          </a:custGeom>
          <a:solidFill>
            <a:srgbClr val="BB8E33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grpSp>
        <p:nvGrpSpPr>
          <p:cNvPr id="142" name="object 142"/>
          <p:cNvGrpSpPr/>
          <p:nvPr/>
        </p:nvGrpSpPr>
        <p:grpSpPr>
          <a:xfrm>
            <a:off x="6967735" y="2169862"/>
            <a:ext cx="323215" cy="589915"/>
            <a:chOff x="6967735" y="2169862"/>
            <a:chExt cx="323215" cy="589915"/>
          </a:xfrm>
        </p:grpSpPr>
        <p:sp>
          <p:nvSpPr>
            <p:cNvPr id="143" name="object 143"/>
            <p:cNvSpPr/>
            <p:nvPr/>
          </p:nvSpPr>
          <p:spPr>
            <a:xfrm>
              <a:off x="6967735" y="2169862"/>
              <a:ext cx="323215" cy="589915"/>
            </a:xfrm>
            <a:custGeom>
              <a:avLst/>
              <a:gdLst/>
              <a:ahLst/>
              <a:cxnLst/>
              <a:rect l="l" t="t" r="r" b="b"/>
              <a:pathLst>
                <a:path w="323215" h="589914">
                  <a:moveTo>
                    <a:pt x="321233" y="0"/>
                  </a:moveTo>
                  <a:lnTo>
                    <a:pt x="1447" y="0"/>
                  </a:lnTo>
                  <a:lnTo>
                    <a:pt x="0" y="1320"/>
                  </a:lnTo>
                  <a:lnTo>
                    <a:pt x="0" y="2946"/>
                  </a:lnTo>
                  <a:lnTo>
                    <a:pt x="0" y="588467"/>
                  </a:lnTo>
                  <a:lnTo>
                    <a:pt x="1447" y="589788"/>
                  </a:lnTo>
                  <a:lnTo>
                    <a:pt x="321233" y="589788"/>
                  </a:lnTo>
                  <a:lnTo>
                    <a:pt x="322681" y="588467"/>
                  </a:lnTo>
                  <a:lnTo>
                    <a:pt x="322681" y="1320"/>
                  </a:lnTo>
                  <a:lnTo>
                    <a:pt x="321233" y="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7028853" y="2226220"/>
              <a:ext cx="111061" cy="11074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7216805" y="2241287"/>
              <a:ext cx="30480" cy="80645"/>
            </a:xfrm>
            <a:custGeom>
              <a:avLst/>
              <a:gdLst/>
              <a:ahLst/>
              <a:cxnLst/>
              <a:rect l="l" t="t" r="r" b="b"/>
              <a:pathLst>
                <a:path w="30479" h="80644">
                  <a:moveTo>
                    <a:pt x="23444" y="0"/>
                  </a:moveTo>
                  <a:lnTo>
                    <a:pt x="6794" y="0"/>
                  </a:lnTo>
                  <a:lnTo>
                    <a:pt x="0" y="6769"/>
                  </a:lnTo>
                  <a:lnTo>
                    <a:pt x="0" y="15074"/>
                  </a:lnTo>
                  <a:lnTo>
                    <a:pt x="0" y="73837"/>
                  </a:lnTo>
                  <a:lnTo>
                    <a:pt x="6794" y="80606"/>
                  </a:lnTo>
                  <a:lnTo>
                    <a:pt x="23444" y="80606"/>
                  </a:lnTo>
                  <a:lnTo>
                    <a:pt x="30226" y="73837"/>
                  </a:lnTo>
                  <a:lnTo>
                    <a:pt x="30226" y="6769"/>
                  </a:lnTo>
                  <a:lnTo>
                    <a:pt x="23444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7224037" y="2354660"/>
              <a:ext cx="22225" cy="374015"/>
            </a:xfrm>
            <a:custGeom>
              <a:avLst/>
              <a:gdLst/>
              <a:ahLst/>
              <a:cxnLst/>
              <a:rect l="l" t="t" r="r" b="b"/>
              <a:pathLst>
                <a:path w="22225" h="374014">
                  <a:moveTo>
                    <a:pt x="10071" y="0"/>
                  </a:moveTo>
                  <a:lnTo>
                    <a:pt x="2895" y="0"/>
                  </a:lnTo>
                  <a:lnTo>
                    <a:pt x="0" y="2844"/>
                  </a:lnTo>
                  <a:lnTo>
                    <a:pt x="0" y="9944"/>
                  </a:lnTo>
                  <a:lnTo>
                    <a:pt x="2895" y="12776"/>
                  </a:lnTo>
                  <a:lnTo>
                    <a:pt x="10134" y="12776"/>
                  </a:lnTo>
                  <a:lnTo>
                    <a:pt x="13030" y="9944"/>
                  </a:lnTo>
                  <a:lnTo>
                    <a:pt x="13030" y="2844"/>
                  </a:lnTo>
                  <a:lnTo>
                    <a:pt x="10071" y="0"/>
                  </a:lnTo>
                  <a:close/>
                </a:path>
                <a:path w="22225" h="374014">
                  <a:moveTo>
                    <a:pt x="10071" y="28676"/>
                  </a:moveTo>
                  <a:lnTo>
                    <a:pt x="2895" y="28676"/>
                  </a:lnTo>
                  <a:lnTo>
                    <a:pt x="0" y="31508"/>
                  </a:lnTo>
                  <a:lnTo>
                    <a:pt x="0" y="38608"/>
                  </a:lnTo>
                  <a:lnTo>
                    <a:pt x="2895" y="41452"/>
                  </a:lnTo>
                  <a:lnTo>
                    <a:pt x="10134" y="41452"/>
                  </a:lnTo>
                  <a:lnTo>
                    <a:pt x="13030" y="38608"/>
                  </a:lnTo>
                  <a:lnTo>
                    <a:pt x="13030" y="31508"/>
                  </a:lnTo>
                  <a:lnTo>
                    <a:pt x="10071" y="28676"/>
                  </a:lnTo>
                  <a:close/>
                </a:path>
                <a:path w="22225" h="374014">
                  <a:moveTo>
                    <a:pt x="17081" y="351523"/>
                  </a:moveTo>
                  <a:lnTo>
                    <a:pt x="15875" y="351637"/>
                  </a:lnTo>
                  <a:lnTo>
                    <a:pt x="14681" y="351802"/>
                  </a:lnTo>
                  <a:lnTo>
                    <a:pt x="13474" y="352348"/>
                  </a:lnTo>
                  <a:lnTo>
                    <a:pt x="2463" y="365290"/>
                  </a:lnTo>
                  <a:lnTo>
                    <a:pt x="762" y="367258"/>
                  </a:lnTo>
                  <a:lnTo>
                    <a:pt x="1041" y="370205"/>
                  </a:lnTo>
                  <a:lnTo>
                    <a:pt x="5092" y="373481"/>
                  </a:lnTo>
                  <a:lnTo>
                    <a:pt x="8051" y="373202"/>
                  </a:lnTo>
                  <a:lnTo>
                    <a:pt x="19926" y="359283"/>
                  </a:lnTo>
                  <a:lnTo>
                    <a:pt x="21628" y="357314"/>
                  </a:lnTo>
                  <a:lnTo>
                    <a:pt x="21361" y="354368"/>
                  </a:lnTo>
                  <a:lnTo>
                    <a:pt x="19329" y="352729"/>
                  </a:lnTo>
                  <a:lnTo>
                    <a:pt x="18338" y="351853"/>
                  </a:lnTo>
                  <a:lnTo>
                    <a:pt x="17081" y="351523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7008480" y="2449028"/>
              <a:ext cx="152400" cy="230504"/>
            </a:xfrm>
            <a:custGeom>
              <a:avLst/>
              <a:gdLst/>
              <a:ahLst/>
              <a:cxnLst/>
              <a:rect l="l" t="t" r="r" b="b"/>
              <a:pathLst>
                <a:path w="152400" h="230505">
                  <a:moveTo>
                    <a:pt x="149771" y="0"/>
                  </a:moveTo>
                  <a:lnTo>
                    <a:pt x="2044" y="0"/>
                  </a:lnTo>
                  <a:lnTo>
                    <a:pt x="0" y="2057"/>
                  </a:lnTo>
                  <a:lnTo>
                    <a:pt x="0" y="4597"/>
                  </a:lnTo>
                  <a:lnTo>
                    <a:pt x="0" y="227952"/>
                  </a:lnTo>
                  <a:lnTo>
                    <a:pt x="2044" y="230009"/>
                  </a:lnTo>
                  <a:lnTo>
                    <a:pt x="149771" y="230009"/>
                  </a:lnTo>
                  <a:lnTo>
                    <a:pt x="151803" y="227952"/>
                  </a:lnTo>
                  <a:lnTo>
                    <a:pt x="151803" y="2057"/>
                  </a:lnTo>
                  <a:lnTo>
                    <a:pt x="149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7212870" y="2449736"/>
              <a:ext cx="45085" cy="229870"/>
            </a:xfrm>
            <a:custGeom>
              <a:avLst/>
              <a:gdLst/>
              <a:ahLst/>
              <a:cxnLst/>
              <a:rect l="l" t="t" r="r" b="b"/>
              <a:pathLst>
                <a:path w="45084" h="229869">
                  <a:moveTo>
                    <a:pt x="42163" y="0"/>
                  </a:moveTo>
                  <a:lnTo>
                    <a:pt x="2565" y="0"/>
                  </a:lnTo>
                  <a:lnTo>
                    <a:pt x="0" y="2514"/>
                  </a:lnTo>
                  <a:lnTo>
                    <a:pt x="49" y="42100"/>
                  </a:lnTo>
                  <a:lnTo>
                    <a:pt x="2514" y="44615"/>
                  </a:lnTo>
                  <a:lnTo>
                    <a:pt x="42113" y="44615"/>
                  </a:lnTo>
                  <a:lnTo>
                    <a:pt x="44678" y="42100"/>
                  </a:lnTo>
                  <a:lnTo>
                    <a:pt x="44628" y="2514"/>
                  </a:lnTo>
                  <a:lnTo>
                    <a:pt x="42163" y="0"/>
                  </a:lnTo>
                  <a:close/>
                </a:path>
                <a:path w="45084" h="229869">
                  <a:moveTo>
                    <a:pt x="42163" y="61544"/>
                  </a:moveTo>
                  <a:lnTo>
                    <a:pt x="2565" y="61544"/>
                  </a:lnTo>
                  <a:lnTo>
                    <a:pt x="0" y="64058"/>
                  </a:lnTo>
                  <a:lnTo>
                    <a:pt x="49" y="103644"/>
                  </a:lnTo>
                  <a:lnTo>
                    <a:pt x="2514" y="106159"/>
                  </a:lnTo>
                  <a:lnTo>
                    <a:pt x="42113" y="106159"/>
                  </a:lnTo>
                  <a:lnTo>
                    <a:pt x="44678" y="103644"/>
                  </a:lnTo>
                  <a:lnTo>
                    <a:pt x="44628" y="64058"/>
                  </a:lnTo>
                  <a:lnTo>
                    <a:pt x="42163" y="61544"/>
                  </a:lnTo>
                  <a:close/>
                </a:path>
                <a:path w="45084" h="229869">
                  <a:moveTo>
                    <a:pt x="42163" y="123088"/>
                  </a:moveTo>
                  <a:lnTo>
                    <a:pt x="2565" y="123088"/>
                  </a:lnTo>
                  <a:lnTo>
                    <a:pt x="0" y="125603"/>
                  </a:lnTo>
                  <a:lnTo>
                    <a:pt x="62" y="165201"/>
                  </a:lnTo>
                  <a:lnTo>
                    <a:pt x="2514" y="167703"/>
                  </a:lnTo>
                  <a:lnTo>
                    <a:pt x="42113" y="167703"/>
                  </a:lnTo>
                  <a:lnTo>
                    <a:pt x="44678" y="165201"/>
                  </a:lnTo>
                  <a:lnTo>
                    <a:pt x="44628" y="125603"/>
                  </a:lnTo>
                  <a:lnTo>
                    <a:pt x="42163" y="123088"/>
                  </a:lnTo>
                  <a:close/>
                </a:path>
                <a:path w="45084" h="229869">
                  <a:moveTo>
                    <a:pt x="42163" y="184632"/>
                  </a:moveTo>
                  <a:lnTo>
                    <a:pt x="2565" y="184632"/>
                  </a:lnTo>
                  <a:lnTo>
                    <a:pt x="0" y="187147"/>
                  </a:lnTo>
                  <a:lnTo>
                    <a:pt x="62" y="226745"/>
                  </a:lnTo>
                  <a:lnTo>
                    <a:pt x="2514" y="229247"/>
                  </a:lnTo>
                  <a:lnTo>
                    <a:pt x="42113" y="229247"/>
                  </a:lnTo>
                  <a:lnTo>
                    <a:pt x="44678" y="226745"/>
                  </a:lnTo>
                  <a:lnTo>
                    <a:pt x="44628" y="187147"/>
                  </a:lnTo>
                  <a:lnTo>
                    <a:pt x="42163" y="184632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008480" y="2447715"/>
              <a:ext cx="152400" cy="231140"/>
            </a:xfrm>
            <a:custGeom>
              <a:avLst/>
              <a:gdLst/>
              <a:ahLst/>
              <a:cxnLst/>
              <a:rect l="l" t="t" r="r" b="b"/>
              <a:pathLst>
                <a:path w="152400" h="231139">
                  <a:moveTo>
                    <a:pt x="0" y="0"/>
                  </a:moveTo>
                  <a:lnTo>
                    <a:pt x="0" y="230670"/>
                  </a:lnTo>
                  <a:lnTo>
                    <a:pt x="151803" y="230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grpSp>
        <p:nvGrpSpPr>
          <p:cNvPr id="150" name="object 150"/>
          <p:cNvGrpSpPr/>
          <p:nvPr/>
        </p:nvGrpSpPr>
        <p:grpSpPr>
          <a:xfrm>
            <a:off x="8124492" y="2255793"/>
            <a:ext cx="716280" cy="422909"/>
            <a:chOff x="8124492" y="2255793"/>
            <a:chExt cx="716280" cy="422909"/>
          </a:xfrm>
        </p:grpSpPr>
        <p:sp>
          <p:nvSpPr>
            <p:cNvPr id="151" name="object 151"/>
            <p:cNvSpPr/>
            <p:nvPr/>
          </p:nvSpPr>
          <p:spPr>
            <a:xfrm>
              <a:off x="8124492" y="2255793"/>
              <a:ext cx="716280" cy="411480"/>
            </a:xfrm>
            <a:custGeom>
              <a:avLst/>
              <a:gdLst/>
              <a:ahLst/>
              <a:cxnLst/>
              <a:rect l="l" t="t" r="r" b="b"/>
              <a:pathLst>
                <a:path w="716279" h="411480">
                  <a:moveTo>
                    <a:pt x="712558" y="0"/>
                  </a:moveTo>
                  <a:lnTo>
                    <a:pt x="3200" y="0"/>
                  </a:lnTo>
                  <a:lnTo>
                    <a:pt x="0" y="3683"/>
                  </a:lnTo>
                  <a:lnTo>
                    <a:pt x="0" y="8229"/>
                  </a:lnTo>
                  <a:lnTo>
                    <a:pt x="0" y="407606"/>
                  </a:lnTo>
                  <a:lnTo>
                    <a:pt x="3200" y="411289"/>
                  </a:lnTo>
                  <a:lnTo>
                    <a:pt x="712558" y="411289"/>
                  </a:lnTo>
                  <a:lnTo>
                    <a:pt x="715772" y="407606"/>
                  </a:lnTo>
                  <a:lnTo>
                    <a:pt x="715772" y="3683"/>
                  </a:lnTo>
                  <a:lnTo>
                    <a:pt x="712558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231303" y="2325964"/>
              <a:ext cx="488950" cy="275590"/>
            </a:xfrm>
            <a:custGeom>
              <a:avLst/>
              <a:gdLst/>
              <a:ahLst/>
              <a:cxnLst/>
              <a:rect l="l" t="t" r="r" b="b"/>
              <a:pathLst>
                <a:path w="488950" h="275589">
                  <a:moveTo>
                    <a:pt x="485190" y="0"/>
                  </a:moveTo>
                  <a:lnTo>
                    <a:pt x="3276" y="0"/>
                  </a:lnTo>
                  <a:lnTo>
                    <a:pt x="0" y="3708"/>
                  </a:lnTo>
                  <a:lnTo>
                    <a:pt x="0" y="8267"/>
                  </a:lnTo>
                  <a:lnTo>
                    <a:pt x="0" y="271792"/>
                  </a:lnTo>
                  <a:lnTo>
                    <a:pt x="3276" y="275488"/>
                  </a:lnTo>
                  <a:lnTo>
                    <a:pt x="485190" y="275488"/>
                  </a:lnTo>
                  <a:lnTo>
                    <a:pt x="488467" y="271792"/>
                  </a:lnTo>
                  <a:lnTo>
                    <a:pt x="488467" y="3708"/>
                  </a:lnTo>
                  <a:lnTo>
                    <a:pt x="485190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765362" y="2452674"/>
              <a:ext cx="35560" cy="146050"/>
            </a:xfrm>
            <a:custGeom>
              <a:avLst/>
              <a:gdLst/>
              <a:ahLst/>
              <a:cxnLst/>
              <a:rect l="l" t="t" r="r" b="b"/>
              <a:pathLst>
                <a:path w="35559" h="146050">
                  <a:moveTo>
                    <a:pt x="35166" y="118300"/>
                  </a:moveTo>
                  <a:lnTo>
                    <a:pt x="27305" y="110451"/>
                  </a:lnTo>
                  <a:lnTo>
                    <a:pt x="7874" y="110451"/>
                  </a:lnTo>
                  <a:lnTo>
                    <a:pt x="0" y="118300"/>
                  </a:lnTo>
                  <a:lnTo>
                    <a:pt x="0" y="127990"/>
                  </a:lnTo>
                  <a:lnTo>
                    <a:pt x="0" y="137680"/>
                  </a:lnTo>
                  <a:lnTo>
                    <a:pt x="7874" y="145529"/>
                  </a:lnTo>
                  <a:lnTo>
                    <a:pt x="27305" y="145529"/>
                  </a:lnTo>
                  <a:lnTo>
                    <a:pt x="35166" y="137680"/>
                  </a:lnTo>
                  <a:lnTo>
                    <a:pt x="35166" y="118300"/>
                  </a:lnTo>
                  <a:close/>
                </a:path>
                <a:path w="35559" h="146050">
                  <a:moveTo>
                    <a:pt x="35166" y="7696"/>
                  </a:moveTo>
                  <a:lnTo>
                    <a:pt x="27305" y="0"/>
                  </a:lnTo>
                  <a:lnTo>
                    <a:pt x="7874" y="0"/>
                  </a:lnTo>
                  <a:lnTo>
                    <a:pt x="0" y="7696"/>
                  </a:lnTo>
                  <a:lnTo>
                    <a:pt x="0" y="17221"/>
                  </a:lnTo>
                  <a:lnTo>
                    <a:pt x="0" y="26746"/>
                  </a:lnTo>
                  <a:lnTo>
                    <a:pt x="7874" y="34442"/>
                  </a:lnTo>
                  <a:lnTo>
                    <a:pt x="27305" y="34442"/>
                  </a:lnTo>
                  <a:lnTo>
                    <a:pt x="35166" y="26746"/>
                  </a:lnTo>
                  <a:lnTo>
                    <a:pt x="35166" y="7696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659200" y="262939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7061" y="0"/>
                  </a:moveTo>
                  <a:lnTo>
                    <a:pt x="2057" y="0"/>
                  </a:lnTo>
                  <a:lnTo>
                    <a:pt x="0" y="2057"/>
                  </a:lnTo>
                  <a:lnTo>
                    <a:pt x="0" y="4546"/>
                  </a:lnTo>
                  <a:lnTo>
                    <a:pt x="0" y="7035"/>
                  </a:lnTo>
                  <a:lnTo>
                    <a:pt x="2057" y="9093"/>
                  </a:lnTo>
                  <a:lnTo>
                    <a:pt x="7061" y="9093"/>
                  </a:lnTo>
                  <a:lnTo>
                    <a:pt x="9118" y="7035"/>
                  </a:lnTo>
                  <a:lnTo>
                    <a:pt x="9118" y="2057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427345" y="2255800"/>
              <a:ext cx="413384" cy="422909"/>
            </a:xfrm>
            <a:custGeom>
              <a:avLst/>
              <a:gdLst/>
              <a:ahLst/>
              <a:cxnLst/>
              <a:rect l="l" t="t" r="r" b="b"/>
              <a:pathLst>
                <a:path w="413384" h="422910">
                  <a:moveTo>
                    <a:pt x="412915" y="0"/>
                  </a:moveTo>
                  <a:lnTo>
                    <a:pt x="0" y="12827"/>
                  </a:lnTo>
                  <a:lnTo>
                    <a:pt x="412915" y="422325"/>
                  </a:lnTo>
                  <a:lnTo>
                    <a:pt x="412915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156" name="object 156"/>
          <p:cNvSpPr txBox="1">
            <a:spLocks noGrp="1"/>
          </p:cNvSpPr>
          <p:nvPr>
            <p:ph type="title"/>
          </p:nvPr>
        </p:nvSpPr>
        <p:spPr>
          <a:xfrm>
            <a:off x="1217737" y="378246"/>
            <a:ext cx="351472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145" dirty="0">
                <a:solidFill>
                  <a:srgbClr val="050100"/>
                </a:solidFill>
              </a:rPr>
              <a:t>Funkce </a:t>
            </a:r>
            <a:r>
              <a:rPr lang="cs-CZ" sz="3200" spc="120" dirty="0">
                <a:solidFill>
                  <a:srgbClr val="050100"/>
                </a:solidFill>
              </a:rPr>
              <a:t>systému</a:t>
            </a:r>
            <a:endParaRPr lang="cs-CZ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3907" y="427223"/>
            <a:ext cx="30448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spc="155">
                <a:solidFill>
                  <a:srgbClr val="050100"/>
                </a:solidFill>
              </a:rPr>
              <a:t>Aplikace</a:t>
            </a:r>
            <a:endParaRPr lang="cs-CZ" sz="2000"/>
          </a:p>
        </p:txBody>
      </p:sp>
      <p:sp>
        <p:nvSpPr>
          <p:cNvPr id="4" name="object 4"/>
          <p:cNvSpPr/>
          <p:nvPr/>
        </p:nvSpPr>
        <p:spPr>
          <a:xfrm>
            <a:off x="1900146" y="999411"/>
            <a:ext cx="2740660" cy="4239260"/>
          </a:xfrm>
          <a:custGeom>
            <a:avLst/>
            <a:gdLst/>
            <a:ahLst/>
            <a:cxnLst/>
            <a:rect l="l" t="t" r="r" b="b"/>
            <a:pathLst>
              <a:path w="2740660" h="4239260">
                <a:moveTo>
                  <a:pt x="0" y="92748"/>
                </a:moveTo>
                <a:lnTo>
                  <a:pt x="7300" y="56648"/>
                </a:lnTo>
                <a:lnTo>
                  <a:pt x="27208" y="27166"/>
                </a:lnTo>
                <a:lnTo>
                  <a:pt x="56733" y="7289"/>
                </a:lnTo>
                <a:lnTo>
                  <a:pt x="92887" y="0"/>
                </a:lnTo>
                <a:lnTo>
                  <a:pt x="2647188" y="0"/>
                </a:lnTo>
                <a:lnTo>
                  <a:pt x="2683341" y="7289"/>
                </a:lnTo>
                <a:lnTo>
                  <a:pt x="2712867" y="27166"/>
                </a:lnTo>
                <a:lnTo>
                  <a:pt x="2732775" y="56648"/>
                </a:lnTo>
                <a:lnTo>
                  <a:pt x="2740075" y="92748"/>
                </a:lnTo>
                <a:lnTo>
                  <a:pt x="2740075" y="4145915"/>
                </a:lnTo>
                <a:lnTo>
                  <a:pt x="2732775" y="4182020"/>
                </a:lnTo>
                <a:lnTo>
                  <a:pt x="2712867" y="4211500"/>
                </a:lnTo>
                <a:lnTo>
                  <a:pt x="2683341" y="4231375"/>
                </a:lnTo>
                <a:lnTo>
                  <a:pt x="2647188" y="4238663"/>
                </a:lnTo>
                <a:lnTo>
                  <a:pt x="92887" y="4238663"/>
                </a:lnTo>
                <a:lnTo>
                  <a:pt x="56733" y="4231375"/>
                </a:lnTo>
                <a:lnTo>
                  <a:pt x="27208" y="4211500"/>
                </a:lnTo>
                <a:lnTo>
                  <a:pt x="7300" y="4182020"/>
                </a:lnTo>
                <a:lnTo>
                  <a:pt x="0" y="4145915"/>
                </a:lnTo>
                <a:lnTo>
                  <a:pt x="0" y="92748"/>
                </a:lnTo>
                <a:close/>
              </a:path>
            </a:pathLst>
          </a:custGeom>
          <a:ln w="18503">
            <a:solidFill>
              <a:srgbClr val="4141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267619" y="1539433"/>
            <a:ext cx="19742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z="1600" spc="60" dirty="0">
                <a:solidFill>
                  <a:srgbClr val="050100"/>
                </a:solidFill>
                <a:latin typeface="Arial Unicode MS"/>
                <a:cs typeface="Arial Unicode MS"/>
              </a:rPr>
              <a:t>Pro </a:t>
            </a:r>
            <a:r>
              <a:rPr sz="1600" spc="-30" dirty="0">
                <a:solidFill>
                  <a:srgbClr val="050100"/>
                </a:solidFill>
                <a:latin typeface="Arial Unicode MS"/>
                <a:cs typeface="Arial Unicode MS"/>
              </a:rPr>
              <a:t>1</a:t>
            </a:r>
            <a:r>
              <a:rPr lang="cs-CZ" sz="1600" spc="-30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sz="1600" spc="-30" dirty="0">
                <a:solidFill>
                  <a:srgbClr val="050100"/>
                </a:solidFill>
                <a:latin typeface="Arial Unicode MS"/>
                <a:cs typeface="Arial Unicode MS"/>
              </a:rPr>
              <a:t>-</a:t>
            </a:r>
            <a:r>
              <a:rPr lang="cs-CZ" sz="1600" spc="-30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sz="1600" spc="-30" dirty="0">
                <a:solidFill>
                  <a:srgbClr val="050100"/>
                </a:solidFill>
                <a:latin typeface="Arial Unicode MS"/>
                <a:cs typeface="Arial Unicode MS"/>
              </a:rPr>
              <a:t>4 </a:t>
            </a:r>
            <a:r>
              <a:rPr sz="1600" spc="100" dirty="0">
                <a:solidFill>
                  <a:srgbClr val="050100"/>
                </a:solidFill>
                <a:latin typeface="Arial Unicode MS"/>
                <a:cs typeface="Arial Unicode MS"/>
              </a:rPr>
              <a:t>apartmány </a:t>
            </a:r>
            <a:r>
              <a:rPr sz="1600" spc="75" dirty="0">
                <a:solidFill>
                  <a:srgbClr val="050100"/>
                </a:solidFill>
                <a:latin typeface="Arial Unicode MS"/>
                <a:cs typeface="Arial Unicode MS"/>
              </a:rPr>
              <a:t>nebo </a:t>
            </a:r>
            <a:r>
              <a:rPr sz="1600" spc="30" dirty="0">
                <a:solidFill>
                  <a:srgbClr val="050100"/>
                </a:solidFill>
                <a:latin typeface="Arial Unicode MS"/>
                <a:cs typeface="Arial Unicode MS"/>
              </a:rPr>
              <a:t>vily</a:t>
            </a:r>
            <a:endParaRPr sz="1600" dirty="0">
              <a:latin typeface="Arial Unicode MS"/>
              <a:cs typeface="Arial Unicode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94594" y="4249339"/>
            <a:ext cx="2120265" cy="934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513" marR="5080" indent="-1588" algn="ctr">
              <a:lnSpc>
                <a:spcPct val="109400"/>
              </a:lnSpc>
              <a:spcBef>
                <a:spcPts val="100"/>
              </a:spcBef>
            </a:pPr>
            <a:r>
              <a:rPr lang="cs-CZ" sz="1400" spc="65" dirty="0">
                <a:solidFill>
                  <a:srgbClr val="050100"/>
                </a:solidFill>
                <a:latin typeface="Arial Unicode MS"/>
                <a:cs typeface="Arial Unicode MS"/>
              </a:rPr>
              <a:t>Jediným </a:t>
            </a:r>
            <a:r>
              <a:rPr lang="cs-CZ" sz="1400" spc="85" dirty="0">
                <a:solidFill>
                  <a:srgbClr val="050100"/>
                </a:solidFill>
                <a:latin typeface="Arial Unicode MS"/>
                <a:cs typeface="Arial Unicode MS"/>
              </a:rPr>
              <a:t>dotykem </a:t>
            </a:r>
            <a:r>
              <a:rPr lang="cs-CZ" sz="1400" spc="35" dirty="0">
                <a:solidFill>
                  <a:srgbClr val="050100"/>
                </a:solidFill>
                <a:latin typeface="Arial Unicode MS"/>
                <a:cs typeface="Arial Unicode MS"/>
              </a:rPr>
              <a:t>nastavíte adresu </a:t>
            </a:r>
            <a:r>
              <a:rPr lang="cs-CZ" sz="1400" spc="25" dirty="0">
                <a:solidFill>
                  <a:srgbClr val="050100"/>
                </a:solidFill>
                <a:latin typeface="Arial Unicode MS"/>
                <a:cs typeface="Arial Unicode MS"/>
              </a:rPr>
              <a:t>všech </a:t>
            </a:r>
            <a:r>
              <a:rPr lang="cs-CZ" sz="1400" spc="45" dirty="0">
                <a:solidFill>
                  <a:srgbClr val="050100"/>
                </a:solidFill>
                <a:latin typeface="Arial Unicode MS"/>
                <a:cs typeface="Arial Unicode MS"/>
              </a:rPr>
              <a:t>zařízení </a:t>
            </a:r>
            <a:r>
              <a:rPr lang="cs-CZ" sz="1400" spc="80" dirty="0">
                <a:solidFill>
                  <a:srgbClr val="050100"/>
                </a:solidFill>
                <a:latin typeface="Arial Unicode MS"/>
                <a:cs typeface="Arial Unicode MS"/>
              </a:rPr>
              <a:t>na </a:t>
            </a:r>
            <a:r>
              <a:rPr lang="cs-CZ" sz="1400" spc="65" dirty="0">
                <a:solidFill>
                  <a:srgbClr val="050100"/>
                </a:solidFill>
                <a:latin typeface="Arial Unicode MS"/>
                <a:cs typeface="Arial Unicode MS"/>
              </a:rPr>
              <a:t>jednom monitoru</a:t>
            </a:r>
            <a:r>
              <a:rPr sz="1400" spc="65" dirty="0">
                <a:solidFill>
                  <a:srgbClr val="050100"/>
                </a:solidFill>
                <a:latin typeface="Arial Unicode MS"/>
                <a:cs typeface="Arial Unicode MS"/>
              </a:rPr>
              <a:t>.</a:t>
            </a:r>
            <a:endParaRPr sz="1400" dirty="0">
              <a:latin typeface="Arial Unicode MS"/>
              <a:cs typeface="Arial Unicode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76728" y="2204137"/>
            <a:ext cx="2386905" cy="1632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79921" y="999411"/>
            <a:ext cx="2740660" cy="4239260"/>
          </a:xfrm>
          <a:custGeom>
            <a:avLst/>
            <a:gdLst/>
            <a:ahLst/>
            <a:cxnLst/>
            <a:rect l="l" t="t" r="r" b="b"/>
            <a:pathLst>
              <a:path w="2740659" h="4239260">
                <a:moveTo>
                  <a:pt x="0" y="92748"/>
                </a:moveTo>
                <a:lnTo>
                  <a:pt x="7300" y="56648"/>
                </a:lnTo>
                <a:lnTo>
                  <a:pt x="27208" y="27166"/>
                </a:lnTo>
                <a:lnTo>
                  <a:pt x="56733" y="7289"/>
                </a:lnTo>
                <a:lnTo>
                  <a:pt x="92887" y="0"/>
                </a:lnTo>
                <a:lnTo>
                  <a:pt x="2647188" y="0"/>
                </a:lnTo>
                <a:lnTo>
                  <a:pt x="2683341" y="7289"/>
                </a:lnTo>
                <a:lnTo>
                  <a:pt x="2712867" y="27166"/>
                </a:lnTo>
                <a:lnTo>
                  <a:pt x="2732775" y="56648"/>
                </a:lnTo>
                <a:lnTo>
                  <a:pt x="2740075" y="92748"/>
                </a:lnTo>
                <a:lnTo>
                  <a:pt x="2740075" y="4145915"/>
                </a:lnTo>
                <a:lnTo>
                  <a:pt x="2732775" y="4182020"/>
                </a:lnTo>
                <a:lnTo>
                  <a:pt x="2712867" y="4211500"/>
                </a:lnTo>
                <a:lnTo>
                  <a:pt x="2683341" y="4231375"/>
                </a:lnTo>
                <a:lnTo>
                  <a:pt x="2647188" y="4238663"/>
                </a:lnTo>
                <a:lnTo>
                  <a:pt x="92887" y="4238663"/>
                </a:lnTo>
                <a:lnTo>
                  <a:pt x="56733" y="4231375"/>
                </a:lnTo>
                <a:lnTo>
                  <a:pt x="27208" y="4211500"/>
                </a:lnTo>
                <a:lnTo>
                  <a:pt x="7300" y="4182020"/>
                </a:lnTo>
                <a:lnTo>
                  <a:pt x="0" y="4145915"/>
                </a:lnTo>
                <a:lnTo>
                  <a:pt x="0" y="92748"/>
                </a:lnTo>
                <a:close/>
              </a:path>
            </a:pathLst>
          </a:custGeom>
          <a:ln w="18503">
            <a:solidFill>
              <a:srgbClr val="4141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640602" y="1530229"/>
            <a:ext cx="160909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lang="cs-CZ" sz="1600" spc="105" dirty="0">
                <a:solidFill>
                  <a:srgbClr val="050100"/>
                </a:solidFill>
                <a:latin typeface="Arial Unicode MS"/>
                <a:cs typeface="Arial Unicode MS"/>
              </a:rPr>
              <a:t>Až </a:t>
            </a:r>
            <a:r>
              <a:rPr lang="cs-CZ" sz="1600" spc="85" dirty="0">
                <a:solidFill>
                  <a:srgbClr val="050100"/>
                </a:solidFill>
                <a:latin typeface="Arial Unicode MS"/>
                <a:cs typeface="Arial Unicode MS"/>
              </a:rPr>
              <a:t>64 </a:t>
            </a:r>
            <a:r>
              <a:rPr lang="cs-CZ" sz="1600" spc="100" dirty="0">
                <a:solidFill>
                  <a:srgbClr val="050100"/>
                </a:solidFill>
                <a:latin typeface="Arial Unicode MS"/>
                <a:cs typeface="Arial Unicode MS"/>
              </a:rPr>
              <a:t>bytů</a:t>
            </a:r>
            <a:endParaRPr lang="cs-CZ" sz="1600" dirty="0">
              <a:latin typeface="Arial Unicode MS"/>
              <a:cs typeface="Arial Unicode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75604" y="4263689"/>
            <a:ext cx="234886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cs-CZ" sz="1400" dirty="0">
                <a:solidFill>
                  <a:srgbClr val="050100"/>
                </a:solidFill>
                <a:latin typeface="Arial Unicode MS"/>
                <a:cs typeface="Arial Unicode MS"/>
              </a:rPr>
              <a:t>Snadné </a:t>
            </a:r>
            <a:r>
              <a:rPr lang="cs-CZ" sz="1400" spc="65" dirty="0">
                <a:solidFill>
                  <a:srgbClr val="050100"/>
                </a:solidFill>
                <a:latin typeface="Arial Unicode MS"/>
                <a:cs typeface="Arial Unicode MS"/>
              </a:rPr>
              <a:t>nastavení </a:t>
            </a:r>
            <a:r>
              <a:rPr lang="cs-CZ" sz="1400" spc="20" dirty="0">
                <a:solidFill>
                  <a:srgbClr val="050100"/>
                </a:solidFill>
                <a:latin typeface="Arial Unicode MS"/>
                <a:cs typeface="Arial Unicode MS"/>
              </a:rPr>
              <a:t>pouze </a:t>
            </a:r>
            <a:r>
              <a:rPr lang="cs-CZ" sz="1400" spc="70" dirty="0">
                <a:solidFill>
                  <a:srgbClr val="050100"/>
                </a:solidFill>
                <a:latin typeface="Arial Unicode MS"/>
                <a:cs typeface="Arial Unicode MS"/>
              </a:rPr>
              <a:t>pomocí </a:t>
            </a:r>
            <a:r>
              <a:rPr lang="cs-CZ" sz="1400" spc="75" dirty="0">
                <a:solidFill>
                  <a:srgbClr val="050100"/>
                </a:solidFill>
                <a:latin typeface="Arial Unicode MS"/>
                <a:cs typeface="Arial Unicode MS"/>
              </a:rPr>
              <a:t>nastavením </a:t>
            </a:r>
            <a:r>
              <a:rPr lang="cs-CZ" sz="1400" spc="35" dirty="0">
                <a:solidFill>
                  <a:srgbClr val="050100"/>
                </a:solidFill>
                <a:latin typeface="Arial Unicode MS"/>
                <a:cs typeface="Arial Unicode MS"/>
              </a:rPr>
              <a:t>adresy</a:t>
            </a:r>
            <a:r>
              <a:rPr lang="cs-CZ" sz="1400" spc="20" dirty="0">
                <a:solidFill>
                  <a:srgbClr val="050100"/>
                </a:solidFill>
                <a:latin typeface="Arial Unicode MS"/>
                <a:cs typeface="Arial Unicode MS"/>
              </a:rPr>
              <a:t>.</a:t>
            </a:r>
            <a:endParaRPr lang="cs-CZ" sz="1400" dirty="0">
              <a:latin typeface="Arial Unicode MS"/>
              <a:cs typeface="Arial Unicode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25196" y="2204136"/>
            <a:ext cx="2449004" cy="16241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4">
            <a:extLst>
              <a:ext uri="{FF2B5EF4-FFF2-40B4-BE49-F238E27FC236}">
                <a16:creationId xmlns:a16="http://schemas.microsoft.com/office/drawing/2014/main" id="{24536961-636D-86E3-3049-8FD353B2D161}"/>
              </a:ext>
            </a:extLst>
          </p:cNvPr>
          <p:cNvSpPr txBox="1"/>
          <p:nvPr/>
        </p:nvSpPr>
        <p:spPr>
          <a:xfrm>
            <a:off x="2006600" y="1169696"/>
            <a:ext cx="272756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lang="cs-CZ" sz="1600" b="1" spc="60" dirty="0">
                <a:solidFill>
                  <a:srgbClr val="050100"/>
                </a:solidFill>
                <a:latin typeface="Arial Unicode MS"/>
                <a:cs typeface="Arial Unicode MS"/>
              </a:rPr>
              <a:t>Systém pro rodinný dům</a:t>
            </a:r>
            <a:endParaRPr sz="1600" b="1" dirty="0">
              <a:latin typeface="Arial Unicode MS"/>
              <a:cs typeface="Arial Unicode MS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9FE7383A-AD5A-CC8E-1BAE-38AA8CEE6B7D}"/>
              </a:ext>
            </a:extLst>
          </p:cNvPr>
          <p:cNvSpPr txBox="1"/>
          <p:nvPr/>
        </p:nvSpPr>
        <p:spPr>
          <a:xfrm>
            <a:off x="6276340" y="1178686"/>
            <a:ext cx="274066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lang="cs-CZ" sz="1600" b="1" spc="60" dirty="0">
                <a:solidFill>
                  <a:srgbClr val="050100"/>
                </a:solidFill>
                <a:latin typeface="Arial Unicode MS"/>
                <a:cs typeface="Arial Unicode MS"/>
              </a:rPr>
              <a:t>Systém pro bytové domy</a:t>
            </a:r>
            <a:endParaRPr sz="1600" b="1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17786" y="4186050"/>
            <a:ext cx="4017814" cy="760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just">
              <a:lnSpc>
                <a:spcPct val="103099"/>
              </a:lnSpc>
              <a:spcBef>
                <a:spcPts val="95"/>
              </a:spcBef>
            </a:pPr>
            <a:r>
              <a:rPr lang="cs-CZ" sz="1200" spc="70" dirty="0">
                <a:solidFill>
                  <a:srgbClr val="050100"/>
                </a:solidFill>
                <a:latin typeface="Arial Unicode MS"/>
                <a:cs typeface="Arial Unicode MS"/>
              </a:rPr>
              <a:t>Starlight kamery </a:t>
            </a:r>
            <a:r>
              <a:rPr lang="cs-CZ" sz="1200" spc="50" dirty="0">
                <a:solidFill>
                  <a:srgbClr val="050100"/>
                </a:solidFill>
                <a:latin typeface="Arial Unicode MS"/>
                <a:cs typeface="Arial Unicode MS"/>
              </a:rPr>
              <a:t>jsou </a:t>
            </a:r>
            <a:r>
              <a:rPr lang="cs-CZ" sz="1200" spc="85" dirty="0">
                <a:solidFill>
                  <a:srgbClr val="050100"/>
                </a:solidFill>
                <a:latin typeface="Arial Unicode MS"/>
                <a:cs typeface="Arial Unicode MS"/>
              </a:rPr>
              <a:t>typem kamer pro </a:t>
            </a:r>
            <a:r>
              <a:rPr lang="cs-CZ" sz="1200" spc="110" dirty="0">
                <a:solidFill>
                  <a:srgbClr val="050100"/>
                </a:solidFill>
                <a:latin typeface="Arial Unicode MS"/>
                <a:cs typeface="Arial Unicode MS"/>
              </a:rPr>
              <a:t>noční </a:t>
            </a:r>
            <a:r>
              <a:rPr lang="cs-CZ"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vidění</a:t>
            </a:r>
            <a:r>
              <a:rPr lang="cs-CZ" sz="1200" spc="65" dirty="0">
                <a:solidFill>
                  <a:srgbClr val="050100"/>
                </a:solidFill>
                <a:latin typeface="Arial Unicode MS"/>
                <a:cs typeface="Arial Unicode MS"/>
              </a:rPr>
              <a:t>, </a:t>
            </a:r>
            <a:r>
              <a:rPr lang="cs-CZ" sz="1200" spc="100" dirty="0">
                <a:solidFill>
                  <a:srgbClr val="050100"/>
                </a:solidFill>
                <a:latin typeface="Arial Unicode MS"/>
                <a:cs typeface="Arial Unicode MS"/>
              </a:rPr>
              <a:t>které </a:t>
            </a:r>
            <a:r>
              <a:rPr lang="cs-CZ" sz="1200" spc="35" dirty="0">
                <a:solidFill>
                  <a:srgbClr val="050100"/>
                </a:solidFill>
                <a:latin typeface="Arial Unicode MS"/>
                <a:cs typeface="Arial Unicode MS"/>
              </a:rPr>
              <a:t>využívají zbytkové okolní </a:t>
            </a:r>
            <a:r>
              <a:rPr lang="cs-CZ" sz="1200" spc="70" dirty="0">
                <a:solidFill>
                  <a:srgbClr val="050100"/>
                </a:solidFill>
                <a:latin typeface="Arial Unicode MS"/>
                <a:cs typeface="Arial Unicode MS"/>
              </a:rPr>
              <a:t>světlo </a:t>
            </a:r>
            <a:r>
              <a:rPr lang="cs-CZ" sz="1200" spc="35" dirty="0">
                <a:solidFill>
                  <a:srgbClr val="050100"/>
                </a:solidFill>
                <a:latin typeface="Arial Unicode MS"/>
                <a:cs typeface="Arial Unicode MS"/>
              </a:rPr>
              <a:t>k </a:t>
            </a:r>
            <a:r>
              <a:rPr lang="cs-CZ" sz="1200" spc="70" dirty="0">
                <a:solidFill>
                  <a:srgbClr val="050100"/>
                </a:solidFill>
                <a:latin typeface="Arial Unicode MS"/>
                <a:cs typeface="Arial Unicode MS"/>
              </a:rPr>
              <a:t>zajištění </a:t>
            </a:r>
            <a:r>
              <a:rPr lang="cs-CZ" sz="1200" spc="50" dirty="0">
                <a:solidFill>
                  <a:srgbClr val="050100"/>
                </a:solidFill>
                <a:latin typeface="Arial Unicode MS"/>
                <a:cs typeface="Arial Unicode MS"/>
              </a:rPr>
              <a:t>živého </a:t>
            </a:r>
            <a:r>
              <a:rPr lang="cs-CZ" sz="1200" spc="60" dirty="0">
                <a:solidFill>
                  <a:srgbClr val="050100"/>
                </a:solidFill>
                <a:latin typeface="Arial Unicode MS"/>
                <a:cs typeface="Arial Unicode MS"/>
              </a:rPr>
              <a:t>barevného </a:t>
            </a:r>
            <a:r>
              <a:rPr lang="cs-CZ" sz="1200" spc="110" dirty="0">
                <a:solidFill>
                  <a:srgbClr val="050100"/>
                </a:solidFill>
                <a:latin typeface="Arial Unicode MS"/>
                <a:cs typeface="Arial Unicode MS"/>
              </a:rPr>
              <a:t>obrazu i </a:t>
            </a:r>
            <a:r>
              <a:rPr lang="cs-CZ" sz="1200" spc="85" dirty="0">
                <a:solidFill>
                  <a:srgbClr val="050100"/>
                </a:solidFill>
                <a:latin typeface="Arial Unicode MS"/>
                <a:cs typeface="Arial Unicode MS"/>
              </a:rPr>
              <a:t>za špatných </a:t>
            </a:r>
            <a:r>
              <a:rPr lang="cs-CZ" sz="1200" spc="90" dirty="0">
                <a:solidFill>
                  <a:srgbClr val="050100"/>
                </a:solidFill>
                <a:latin typeface="Arial Unicode MS"/>
                <a:cs typeface="Arial Unicode MS"/>
              </a:rPr>
              <a:t>světelných </a:t>
            </a:r>
            <a:r>
              <a:rPr lang="cs-CZ" sz="1200" spc="60" dirty="0">
                <a:solidFill>
                  <a:srgbClr val="050100"/>
                </a:solidFill>
                <a:latin typeface="Arial Unicode MS"/>
                <a:cs typeface="Arial Unicode MS"/>
              </a:rPr>
              <a:t>podmínek.</a:t>
            </a:r>
            <a:endParaRPr lang="cs-CZ" sz="1200" dirty="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20800" y="2127446"/>
            <a:ext cx="1934720" cy="1222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3425944" y="2120900"/>
            <a:ext cx="1934730" cy="12225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1417693" y="3424225"/>
            <a:ext cx="1912906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spc="85" dirty="0">
                <a:solidFill>
                  <a:srgbClr val="050100"/>
                </a:solidFill>
                <a:latin typeface="Arial Unicode MS"/>
                <a:cs typeface="Arial Unicode MS"/>
              </a:rPr>
              <a:t>Běžná </a:t>
            </a:r>
            <a:r>
              <a:rPr sz="1600" spc="20" dirty="0">
                <a:solidFill>
                  <a:srgbClr val="050100"/>
                </a:solidFill>
                <a:latin typeface="Arial Unicode MS"/>
                <a:cs typeface="Arial Unicode MS"/>
              </a:rPr>
              <a:t>IR </a:t>
            </a:r>
            <a:r>
              <a:rPr sz="1600" spc="105" dirty="0">
                <a:solidFill>
                  <a:srgbClr val="050100"/>
                </a:solidFill>
                <a:latin typeface="Arial Unicode MS"/>
                <a:cs typeface="Arial Unicode MS"/>
              </a:rPr>
              <a:t>kamera</a:t>
            </a:r>
            <a:endParaRPr sz="1600" dirty="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92154" y="3424225"/>
            <a:ext cx="1912906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spc="90" dirty="0">
                <a:solidFill>
                  <a:srgbClr val="050100"/>
                </a:solidFill>
                <a:latin typeface="Arial Unicode MS"/>
                <a:cs typeface="Arial Unicode MS"/>
              </a:rPr>
              <a:t>Starlight</a:t>
            </a:r>
            <a:r>
              <a:rPr lang="cs-CZ" sz="1600" spc="90" dirty="0">
                <a:solidFill>
                  <a:srgbClr val="050100"/>
                </a:solidFill>
                <a:latin typeface="Arial Unicode MS"/>
                <a:cs typeface="Arial Unicode MS"/>
              </a:rPr>
              <a:t> kamera</a:t>
            </a:r>
            <a:endParaRPr sz="1600" dirty="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87146" y="1204062"/>
            <a:ext cx="2810254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cs-CZ" sz="2400" spc="130" dirty="0">
                <a:solidFill>
                  <a:srgbClr val="050100"/>
                </a:solidFill>
                <a:latin typeface="Arial Unicode MS"/>
                <a:cs typeface="Arial Unicode MS"/>
              </a:rPr>
              <a:t>Kamera </a:t>
            </a:r>
            <a:r>
              <a:rPr lang="cs-CZ" sz="2400" spc="65" dirty="0">
                <a:solidFill>
                  <a:srgbClr val="050100"/>
                </a:solidFill>
                <a:latin typeface="Arial Unicode MS"/>
                <a:cs typeface="Arial Unicode MS"/>
              </a:rPr>
              <a:t>Starlight</a:t>
            </a:r>
            <a:endParaRPr lang="cs-CZ" sz="2400" dirty="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93085" y="1148969"/>
            <a:ext cx="427985" cy="4269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9" name="object 9"/>
          <p:cNvSpPr txBox="1"/>
          <p:nvPr/>
        </p:nvSpPr>
        <p:spPr>
          <a:xfrm>
            <a:off x="6137591" y="3990869"/>
            <a:ext cx="3910230" cy="1149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5570">
              <a:lnSpc>
                <a:spcPct val="103099"/>
              </a:lnSpc>
              <a:spcBef>
                <a:spcPts val="95"/>
              </a:spcBef>
            </a:pPr>
            <a:r>
              <a:rPr lang="cs-CZ" sz="1200" spc="145" dirty="0">
                <a:solidFill>
                  <a:srgbClr val="050100"/>
                </a:solidFill>
                <a:latin typeface="Arial Unicode MS"/>
                <a:cs typeface="Arial Unicode MS"/>
              </a:rPr>
              <a:t>Nabídka </a:t>
            </a:r>
            <a:r>
              <a:rPr lang="cs-CZ" sz="1200" spc="95" dirty="0">
                <a:solidFill>
                  <a:srgbClr val="050100"/>
                </a:solidFill>
                <a:latin typeface="Arial Unicode MS"/>
                <a:cs typeface="Arial Unicode MS"/>
              </a:rPr>
              <a:t>konfigurace </a:t>
            </a:r>
            <a:r>
              <a:rPr lang="cs-CZ" sz="1200" spc="100" dirty="0">
                <a:solidFill>
                  <a:srgbClr val="050100"/>
                </a:solidFill>
                <a:latin typeface="Arial Unicode MS"/>
                <a:cs typeface="Arial Unicode MS"/>
              </a:rPr>
              <a:t>umožňuje </a:t>
            </a:r>
            <a:r>
              <a:rPr lang="cs-CZ" sz="1200" spc="85" dirty="0">
                <a:solidFill>
                  <a:srgbClr val="050100"/>
                </a:solidFill>
                <a:latin typeface="Arial Unicode MS"/>
                <a:cs typeface="Arial Unicode MS"/>
              </a:rPr>
              <a:t>jednomu </a:t>
            </a:r>
            <a:r>
              <a:rPr lang="cs-CZ" sz="1200" spc="65" dirty="0">
                <a:solidFill>
                  <a:srgbClr val="050100"/>
                </a:solidFill>
                <a:latin typeface="Arial Unicode MS"/>
                <a:cs typeface="Arial Unicode MS"/>
              </a:rPr>
              <a:t>z </a:t>
            </a:r>
            <a:r>
              <a:rPr lang="cs-CZ" sz="1200" spc="105" dirty="0">
                <a:solidFill>
                  <a:srgbClr val="050100"/>
                </a:solidFill>
                <a:latin typeface="Arial Unicode MS"/>
                <a:cs typeface="Arial Unicode MS"/>
              </a:rPr>
              <a:t>monitorů </a:t>
            </a:r>
            <a:r>
              <a:rPr lang="cs-CZ" sz="1200" spc="85" dirty="0">
                <a:solidFill>
                  <a:srgbClr val="050100"/>
                </a:solidFill>
                <a:latin typeface="Arial Unicode MS"/>
                <a:cs typeface="Arial Unicode MS"/>
              </a:rPr>
              <a:t>v </a:t>
            </a:r>
            <a:r>
              <a:rPr lang="cs-CZ" sz="1200" spc="65" dirty="0">
                <a:solidFill>
                  <a:srgbClr val="050100"/>
                </a:solidFill>
                <a:latin typeface="Arial Unicode MS"/>
                <a:cs typeface="Arial Unicode MS"/>
              </a:rPr>
              <a:t>systému </a:t>
            </a:r>
            <a:r>
              <a:rPr lang="cs-CZ" sz="1200" spc="110" dirty="0">
                <a:solidFill>
                  <a:srgbClr val="050100"/>
                </a:solidFill>
                <a:latin typeface="Arial Unicode MS"/>
                <a:cs typeface="Arial Unicode MS"/>
              </a:rPr>
              <a:t>provést </a:t>
            </a:r>
            <a:r>
              <a:rPr lang="cs-CZ" sz="1200" spc="90" dirty="0">
                <a:solidFill>
                  <a:srgbClr val="050100"/>
                </a:solidFill>
                <a:latin typeface="Arial Unicode MS"/>
                <a:cs typeface="Arial Unicode MS"/>
              </a:rPr>
              <a:t>následující </a:t>
            </a:r>
            <a:r>
              <a:rPr lang="cs-CZ" sz="1200" spc="110" dirty="0">
                <a:solidFill>
                  <a:srgbClr val="050100"/>
                </a:solidFill>
                <a:latin typeface="Arial Unicode MS"/>
                <a:cs typeface="Arial Unicode MS"/>
              </a:rPr>
              <a:t>úkony:</a:t>
            </a:r>
          </a:p>
          <a:p>
            <a:pPr marL="12700" marR="115570">
              <a:lnSpc>
                <a:spcPct val="103099"/>
              </a:lnSpc>
              <a:spcBef>
                <a:spcPts val="95"/>
              </a:spcBef>
            </a:pPr>
            <a:endParaRPr lang="cs-CZ" sz="1200" dirty="0">
              <a:latin typeface="Arial Unicode MS"/>
              <a:cs typeface="Arial Unicode MS"/>
            </a:endParaRPr>
          </a:p>
          <a:p>
            <a:pPr marL="160020" indent="-147955">
              <a:lnSpc>
                <a:spcPct val="100000"/>
              </a:lnSpc>
              <a:spcBef>
                <a:spcPts val="40"/>
              </a:spcBef>
              <a:buFont typeface="Arial"/>
              <a:buChar char="•"/>
              <a:tabLst>
                <a:tab pos="160655" algn="l"/>
              </a:tabLst>
            </a:pPr>
            <a:r>
              <a:rPr lang="cs-CZ" sz="1200" spc="75" dirty="0">
                <a:solidFill>
                  <a:srgbClr val="050100"/>
                </a:solidFill>
                <a:latin typeface="Arial Unicode MS"/>
                <a:cs typeface="Arial Unicode MS"/>
              </a:rPr>
              <a:t>Přehledný panel </a:t>
            </a:r>
            <a:r>
              <a:rPr lang="cs-CZ" sz="1200" spc="100" dirty="0">
                <a:solidFill>
                  <a:srgbClr val="050100"/>
                </a:solidFill>
                <a:latin typeface="Arial Unicode MS"/>
                <a:cs typeface="Arial Unicode MS"/>
              </a:rPr>
              <a:t>pro </a:t>
            </a:r>
            <a:r>
              <a:rPr lang="cs-CZ" sz="1200" spc="25" dirty="0">
                <a:solidFill>
                  <a:srgbClr val="050100"/>
                </a:solidFill>
                <a:latin typeface="Arial Unicode MS"/>
                <a:cs typeface="Arial Unicode MS"/>
              </a:rPr>
              <a:t>zobrazení </a:t>
            </a:r>
            <a:r>
              <a:rPr lang="cs-CZ" sz="1200" spc="70" dirty="0">
                <a:solidFill>
                  <a:srgbClr val="050100"/>
                </a:solidFill>
                <a:latin typeface="Arial Unicode MS"/>
                <a:cs typeface="Arial Unicode MS"/>
              </a:rPr>
              <a:t>stavu </a:t>
            </a:r>
            <a:r>
              <a:rPr lang="cs-CZ" sz="1200" spc="35" dirty="0">
                <a:solidFill>
                  <a:srgbClr val="050100"/>
                </a:solidFill>
                <a:latin typeface="Arial Unicode MS"/>
                <a:cs typeface="Arial Unicode MS"/>
              </a:rPr>
              <a:t>všech </a:t>
            </a:r>
            <a:r>
              <a:rPr lang="cs-CZ" sz="1200" spc="60" dirty="0">
                <a:solidFill>
                  <a:srgbClr val="050100"/>
                </a:solidFill>
                <a:latin typeface="Arial Unicode MS"/>
                <a:cs typeface="Arial Unicode MS"/>
              </a:rPr>
              <a:t>zařízení</a:t>
            </a:r>
            <a:endParaRPr lang="cs-CZ" sz="1200" dirty="0">
              <a:latin typeface="Arial Unicode MS"/>
              <a:cs typeface="Arial Unicode MS"/>
            </a:endParaRPr>
          </a:p>
          <a:p>
            <a:pPr marL="160020" indent="-14795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160655" algn="l"/>
              </a:tabLst>
            </a:pPr>
            <a:r>
              <a:rPr lang="cs-CZ" sz="1200" spc="70" dirty="0">
                <a:solidFill>
                  <a:srgbClr val="050100"/>
                </a:solidFill>
                <a:latin typeface="Arial Unicode MS"/>
                <a:cs typeface="Arial Unicode MS"/>
              </a:rPr>
              <a:t>Diagnostika </a:t>
            </a:r>
            <a:r>
              <a:rPr lang="cs-CZ" sz="1200" spc="100" dirty="0">
                <a:solidFill>
                  <a:srgbClr val="050100"/>
                </a:solidFill>
                <a:latin typeface="Arial Unicode MS"/>
                <a:cs typeface="Arial Unicode MS"/>
              </a:rPr>
              <a:t>a </a:t>
            </a:r>
            <a:r>
              <a:rPr lang="cs-CZ" sz="1200" spc="60" dirty="0">
                <a:solidFill>
                  <a:srgbClr val="050100"/>
                </a:solidFill>
                <a:latin typeface="Arial Unicode MS"/>
                <a:cs typeface="Arial Unicode MS"/>
              </a:rPr>
              <a:t>testování systému</a:t>
            </a:r>
            <a:endParaRPr lang="cs-CZ" sz="1200" dirty="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82463" y="1204062"/>
            <a:ext cx="3472737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00" spc="15" dirty="0">
                <a:solidFill>
                  <a:srgbClr val="050100"/>
                </a:solidFill>
                <a:latin typeface="Arial Unicode MS"/>
                <a:cs typeface="Arial Unicode MS"/>
              </a:rPr>
              <a:t>Snadná </a:t>
            </a:r>
            <a:r>
              <a:rPr sz="2400" spc="140" dirty="0">
                <a:solidFill>
                  <a:srgbClr val="050100"/>
                </a:solidFill>
                <a:latin typeface="Arial Unicode MS"/>
                <a:cs typeface="Arial Unicode MS"/>
              </a:rPr>
              <a:t>konfigurace</a:t>
            </a:r>
            <a:endParaRPr sz="2400" dirty="0">
              <a:latin typeface="Arial Unicode MS"/>
              <a:cs typeface="Arial Unicode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35111" y="1132049"/>
            <a:ext cx="332105" cy="441959"/>
            <a:chOff x="5935111" y="944167"/>
            <a:chExt cx="332105" cy="441959"/>
          </a:xfrm>
        </p:grpSpPr>
        <p:sp>
          <p:nvSpPr>
            <p:cNvPr id="12" name="object 12"/>
            <p:cNvSpPr/>
            <p:nvPr/>
          </p:nvSpPr>
          <p:spPr>
            <a:xfrm>
              <a:off x="5935104" y="944168"/>
              <a:ext cx="332105" cy="441959"/>
            </a:xfrm>
            <a:custGeom>
              <a:avLst/>
              <a:gdLst/>
              <a:ahLst/>
              <a:cxnLst/>
              <a:rect l="l" t="t" r="r" b="b"/>
              <a:pathLst>
                <a:path w="332104" h="441959">
                  <a:moveTo>
                    <a:pt x="331851" y="165684"/>
                  </a:moveTo>
                  <a:lnTo>
                    <a:pt x="325907" y="121704"/>
                  </a:lnTo>
                  <a:lnTo>
                    <a:pt x="309156" y="82156"/>
                  </a:lnTo>
                  <a:lnTo>
                    <a:pt x="304203" y="75768"/>
                  </a:lnTo>
                  <a:lnTo>
                    <a:pt x="304203" y="165684"/>
                  </a:lnTo>
                  <a:lnTo>
                    <a:pt x="300659" y="196875"/>
                  </a:lnTo>
                  <a:lnTo>
                    <a:pt x="290537" y="225488"/>
                  </a:lnTo>
                  <a:lnTo>
                    <a:pt x="274599" y="250812"/>
                  </a:lnTo>
                  <a:lnTo>
                    <a:pt x="253631" y="272135"/>
                  </a:lnTo>
                  <a:lnTo>
                    <a:pt x="240487" y="285165"/>
                  </a:lnTo>
                  <a:lnTo>
                    <a:pt x="230238" y="300647"/>
                  </a:lnTo>
                  <a:lnTo>
                    <a:pt x="223608" y="318122"/>
                  </a:lnTo>
                  <a:lnTo>
                    <a:pt x="221957" y="331368"/>
                  </a:lnTo>
                  <a:lnTo>
                    <a:pt x="221246" y="331368"/>
                  </a:lnTo>
                  <a:lnTo>
                    <a:pt x="221246" y="358978"/>
                  </a:lnTo>
                  <a:lnTo>
                    <a:pt x="221246" y="386600"/>
                  </a:lnTo>
                  <a:lnTo>
                    <a:pt x="215049" y="386600"/>
                  </a:lnTo>
                  <a:lnTo>
                    <a:pt x="110617" y="386600"/>
                  </a:lnTo>
                  <a:lnTo>
                    <a:pt x="110617" y="358978"/>
                  </a:lnTo>
                  <a:lnTo>
                    <a:pt x="221246" y="358978"/>
                  </a:lnTo>
                  <a:lnTo>
                    <a:pt x="221246" y="331368"/>
                  </a:lnTo>
                  <a:lnTo>
                    <a:pt x="110604" y="331368"/>
                  </a:lnTo>
                  <a:lnTo>
                    <a:pt x="109880" y="331368"/>
                  </a:lnTo>
                  <a:lnTo>
                    <a:pt x="91097" y="285115"/>
                  </a:lnTo>
                  <a:lnTo>
                    <a:pt x="77927" y="272122"/>
                  </a:lnTo>
                  <a:lnTo>
                    <a:pt x="57111" y="250786"/>
                  </a:lnTo>
                  <a:lnTo>
                    <a:pt x="41275" y="225463"/>
                  </a:lnTo>
                  <a:lnTo>
                    <a:pt x="31203" y="196862"/>
                  </a:lnTo>
                  <a:lnTo>
                    <a:pt x="27660" y="165684"/>
                  </a:lnTo>
                  <a:lnTo>
                    <a:pt x="30480" y="137922"/>
                  </a:lnTo>
                  <a:lnTo>
                    <a:pt x="51320" y="88607"/>
                  </a:lnTo>
                  <a:lnTo>
                    <a:pt x="88734" y="51244"/>
                  </a:lnTo>
                  <a:lnTo>
                    <a:pt x="138112" y="30441"/>
                  </a:lnTo>
                  <a:lnTo>
                    <a:pt x="165925" y="27622"/>
                  </a:lnTo>
                  <a:lnTo>
                    <a:pt x="193738" y="30441"/>
                  </a:lnTo>
                  <a:lnTo>
                    <a:pt x="243128" y="51244"/>
                  </a:lnTo>
                  <a:lnTo>
                    <a:pt x="280555" y="88607"/>
                  </a:lnTo>
                  <a:lnTo>
                    <a:pt x="301396" y="137922"/>
                  </a:lnTo>
                  <a:lnTo>
                    <a:pt x="304203" y="165684"/>
                  </a:lnTo>
                  <a:lnTo>
                    <a:pt x="304203" y="75768"/>
                  </a:lnTo>
                  <a:lnTo>
                    <a:pt x="256006" y="27622"/>
                  </a:lnTo>
                  <a:lnTo>
                    <a:pt x="209981" y="5943"/>
                  </a:lnTo>
                  <a:lnTo>
                    <a:pt x="165925" y="0"/>
                  </a:lnTo>
                  <a:lnTo>
                    <a:pt x="121881" y="5943"/>
                  </a:lnTo>
                  <a:lnTo>
                    <a:pt x="82270" y="22682"/>
                  </a:lnTo>
                  <a:lnTo>
                    <a:pt x="48679" y="48615"/>
                  </a:lnTo>
                  <a:lnTo>
                    <a:pt x="22707" y="82156"/>
                  </a:lnTo>
                  <a:lnTo>
                    <a:pt x="5956" y="121704"/>
                  </a:lnTo>
                  <a:lnTo>
                    <a:pt x="0" y="165684"/>
                  </a:lnTo>
                  <a:lnTo>
                    <a:pt x="4254" y="203098"/>
                  </a:lnTo>
                  <a:lnTo>
                    <a:pt x="16395" y="237490"/>
                  </a:lnTo>
                  <a:lnTo>
                    <a:pt x="35433" y="267931"/>
                  </a:lnTo>
                  <a:lnTo>
                    <a:pt x="60388" y="293458"/>
                  </a:lnTo>
                  <a:lnTo>
                    <a:pt x="69824" y="302780"/>
                  </a:lnTo>
                  <a:lnTo>
                    <a:pt x="76936" y="313359"/>
                  </a:lnTo>
                  <a:lnTo>
                    <a:pt x="81419" y="324929"/>
                  </a:lnTo>
                  <a:lnTo>
                    <a:pt x="82969" y="337172"/>
                  </a:lnTo>
                  <a:lnTo>
                    <a:pt x="82943" y="394106"/>
                  </a:lnTo>
                  <a:lnTo>
                    <a:pt x="85991" y="401167"/>
                  </a:lnTo>
                  <a:lnTo>
                    <a:pt x="91020" y="406158"/>
                  </a:lnTo>
                  <a:lnTo>
                    <a:pt x="96024" y="411187"/>
                  </a:lnTo>
                  <a:lnTo>
                    <a:pt x="103098" y="414223"/>
                  </a:lnTo>
                  <a:lnTo>
                    <a:pt x="118059" y="414223"/>
                  </a:lnTo>
                  <a:lnTo>
                    <a:pt x="126771" y="425475"/>
                  </a:lnTo>
                  <a:lnTo>
                    <a:pt x="137947" y="434162"/>
                  </a:lnTo>
                  <a:lnTo>
                    <a:pt x="151180" y="439801"/>
                  </a:lnTo>
                  <a:lnTo>
                    <a:pt x="165925" y="441820"/>
                  </a:lnTo>
                  <a:lnTo>
                    <a:pt x="180670" y="439801"/>
                  </a:lnTo>
                  <a:lnTo>
                    <a:pt x="193878" y="434162"/>
                  </a:lnTo>
                  <a:lnTo>
                    <a:pt x="205041" y="425450"/>
                  </a:lnTo>
                  <a:lnTo>
                    <a:pt x="213614" y="414223"/>
                  </a:lnTo>
                  <a:lnTo>
                    <a:pt x="228752" y="414223"/>
                  </a:lnTo>
                  <a:lnTo>
                    <a:pt x="235839" y="411187"/>
                  </a:lnTo>
                  <a:lnTo>
                    <a:pt x="240830" y="406158"/>
                  </a:lnTo>
                  <a:lnTo>
                    <a:pt x="245872" y="401167"/>
                  </a:lnTo>
                  <a:lnTo>
                    <a:pt x="248907" y="394106"/>
                  </a:lnTo>
                  <a:lnTo>
                    <a:pt x="248894" y="337172"/>
                  </a:lnTo>
                  <a:lnTo>
                    <a:pt x="250418" y="324853"/>
                  </a:lnTo>
                  <a:lnTo>
                    <a:pt x="254825" y="313296"/>
                  </a:lnTo>
                  <a:lnTo>
                    <a:pt x="261835" y="302742"/>
                  </a:lnTo>
                  <a:lnTo>
                    <a:pt x="271195" y="293458"/>
                  </a:lnTo>
                  <a:lnTo>
                    <a:pt x="296341" y="267893"/>
                  </a:lnTo>
                  <a:lnTo>
                    <a:pt x="315442" y="237477"/>
                  </a:lnTo>
                  <a:lnTo>
                    <a:pt x="327596" y="203098"/>
                  </a:lnTo>
                  <a:lnTo>
                    <a:pt x="331851" y="165684"/>
                  </a:lnTo>
                  <a:close/>
                </a:path>
              </a:pathLst>
            </a:custGeom>
            <a:solidFill>
              <a:srgbClr val="41414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6027879" y="1034948"/>
              <a:ext cx="150266" cy="14982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012734" y="2349500"/>
            <a:ext cx="4009139" cy="957508"/>
            <a:chOff x="6012734" y="2490398"/>
            <a:chExt cx="3738245" cy="892810"/>
          </a:xfrm>
        </p:grpSpPr>
        <p:sp>
          <p:nvSpPr>
            <p:cNvPr id="15" name="object 15"/>
            <p:cNvSpPr/>
            <p:nvPr/>
          </p:nvSpPr>
          <p:spPr>
            <a:xfrm>
              <a:off x="7780989" y="2920691"/>
              <a:ext cx="0" cy="136525"/>
            </a:xfrm>
            <a:custGeom>
              <a:avLst/>
              <a:gdLst/>
              <a:ahLst/>
              <a:cxnLst/>
              <a:rect l="l" t="t" r="r" b="b"/>
              <a:pathLst>
                <a:path h="136525">
                  <a:moveTo>
                    <a:pt x="0" y="0"/>
                  </a:moveTo>
                  <a:lnTo>
                    <a:pt x="0" y="136121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534069" y="2653889"/>
              <a:ext cx="476250" cy="267335"/>
            </a:xfrm>
            <a:custGeom>
              <a:avLst/>
              <a:gdLst/>
              <a:ahLst/>
              <a:cxnLst/>
              <a:rect l="l" t="t" r="r" b="b"/>
              <a:pathLst>
                <a:path w="476250" h="267335">
                  <a:moveTo>
                    <a:pt x="471551" y="0"/>
                  </a:moveTo>
                  <a:lnTo>
                    <a:pt x="8801" y="2984"/>
                  </a:lnTo>
                  <a:lnTo>
                    <a:pt x="4394" y="0"/>
                  </a:lnTo>
                  <a:lnTo>
                    <a:pt x="0" y="4394"/>
                  </a:lnTo>
                  <a:lnTo>
                    <a:pt x="2247" y="9537"/>
                  </a:lnTo>
                  <a:lnTo>
                    <a:pt x="2247" y="258381"/>
                  </a:lnTo>
                  <a:lnTo>
                    <a:pt x="0" y="262407"/>
                  </a:lnTo>
                  <a:lnTo>
                    <a:pt x="4394" y="266801"/>
                  </a:lnTo>
                  <a:lnTo>
                    <a:pt x="467868" y="264922"/>
                  </a:lnTo>
                  <a:lnTo>
                    <a:pt x="471551" y="266801"/>
                  </a:lnTo>
                  <a:lnTo>
                    <a:pt x="475957" y="262407"/>
                  </a:lnTo>
                  <a:lnTo>
                    <a:pt x="474433" y="9537"/>
                  </a:lnTo>
                  <a:lnTo>
                    <a:pt x="475957" y="4394"/>
                  </a:lnTo>
                  <a:lnTo>
                    <a:pt x="471551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534065" y="2653894"/>
              <a:ext cx="476250" cy="267335"/>
            </a:xfrm>
            <a:custGeom>
              <a:avLst/>
              <a:gdLst/>
              <a:ahLst/>
              <a:cxnLst/>
              <a:rect l="l" t="t" r="r" b="b"/>
              <a:pathLst>
                <a:path w="476250" h="267335">
                  <a:moveTo>
                    <a:pt x="0" y="9804"/>
                  </a:moveTo>
                  <a:lnTo>
                    <a:pt x="0" y="4394"/>
                  </a:lnTo>
                  <a:lnTo>
                    <a:pt x="4394" y="0"/>
                  </a:lnTo>
                  <a:lnTo>
                    <a:pt x="9817" y="0"/>
                  </a:lnTo>
                  <a:lnTo>
                    <a:pt x="466140" y="0"/>
                  </a:lnTo>
                  <a:lnTo>
                    <a:pt x="471563" y="0"/>
                  </a:lnTo>
                  <a:lnTo>
                    <a:pt x="475957" y="4394"/>
                  </a:lnTo>
                  <a:lnTo>
                    <a:pt x="475957" y="9804"/>
                  </a:lnTo>
                  <a:lnTo>
                    <a:pt x="475957" y="256984"/>
                  </a:lnTo>
                  <a:lnTo>
                    <a:pt x="475957" y="262407"/>
                  </a:lnTo>
                  <a:lnTo>
                    <a:pt x="471563" y="266801"/>
                  </a:lnTo>
                  <a:lnTo>
                    <a:pt x="466140" y="266801"/>
                  </a:lnTo>
                  <a:lnTo>
                    <a:pt x="9817" y="266801"/>
                  </a:lnTo>
                  <a:lnTo>
                    <a:pt x="4394" y="266801"/>
                  </a:lnTo>
                  <a:lnTo>
                    <a:pt x="0" y="262407"/>
                  </a:lnTo>
                  <a:lnTo>
                    <a:pt x="0" y="256984"/>
                  </a:lnTo>
                  <a:lnTo>
                    <a:pt x="0" y="9804"/>
                  </a:lnTo>
                  <a:close/>
                </a:path>
              </a:pathLst>
            </a:custGeom>
            <a:ln w="7404">
              <a:solidFill>
                <a:srgbClr val="7E7F83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595339" y="2693459"/>
              <a:ext cx="328295" cy="186690"/>
            </a:xfrm>
            <a:custGeom>
              <a:avLst/>
              <a:gdLst/>
              <a:ahLst/>
              <a:cxnLst/>
              <a:rect l="l" t="t" r="r" b="b"/>
              <a:pathLst>
                <a:path w="328295" h="186689">
                  <a:moveTo>
                    <a:pt x="321957" y="0"/>
                  </a:moveTo>
                  <a:lnTo>
                    <a:pt x="6553" y="2705"/>
                  </a:lnTo>
                  <a:lnTo>
                    <a:pt x="3162" y="0"/>
                  </a:lnTo>
                  <a:lnTo>
                    <a:pt x="139" y="3009"/>
                  </a:lnTo>
                  <a:lnTo>
                    <a:pt x="0" y="9258"/>
                  </a:lnTo>
                  <a:lnTo>
                    <a:pt x="0" y="179514"/>
                  </a:lnTo>
                  <a:lnTo>
                    <a:pt x="139" y="180340"/>
                  </a:lnTo>
                  <a:lnTo>
                    <a:pt x="3162" y="183362"/>
                  </a:lnTo>
                  <a:lnTo>
                    <a:pt x="321348" y="186067"/>
                  </a:lnTo>
                  <a:lnTo>
                    <a:pt x="321957" y="183362"/>
                  </a:lnTo>
                  <a:lnTo>
                    <a:pt x="324980" y="180340"/>
                  </a:lnTo>
                  <a:lnTo>
                    <a:pt x="327901" y="9258"/>
                  </a:lnTo>
                  <a:lnTo>
                    <a:pt x="324980" y="3009"/>
                  </a:lnTo>
                  <a:lnTo>
                    <a:pt x="321957" y="0"/>
                  </a:lnTo>
                  <a:close/>
                </a:path>
              </a:pathLst>
            </a:custGeom>
            <a:solidFill>
              <a:srgbClr val="BB8E3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870780" y="290403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5994" y="0"/>
                  </a:moveTo>
                  <a:lnTo>
                    <a:pt x="2628" y="0"/>
                  </a:lnTo>
                  <a:lnTo>
                    <a:pt x="1257" y="1358"/>
                  </a:lnTo>
                  <a:lnTo>
                    <a:pt x="0" y="1689"/>
                  </a:lnTo>
                  <a:lnTo>
                    <a:pt x="1257" y="4724"/>
                  </a:lnTo>
                  <a:lnTo>
                    <a:pt x="2628" y="6083"/>
                  </a:lnTo>
                  <a:lnTo>
                    <a:pt x="5994" y="6083"/>
                  </a:lnTo>
                  <a:lnTo>
                    <a:pt x="7353" y="4724"/>
                  </a:lnTo>
                  <a:lnTo>
                    <a:pt x="7353" y="1358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474748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954670" y="2812287"/>
              <a:ext cx="21590" cy="64769"/>
            </a:xfrm>
            <a:custGeom>
              <a:avLst/>
              <a:gdLst/>
              <a:ahLst/>
              <a:cxnLst/>
              <a:rect l="l" t="t" r="r" b="b"/>
              <a:pathLst>
                <a:path w="21590" h="64769">
                  <a:moveTo>
                    <a:pt x="20980" y="48412"/>
                  </a:moveTo>
                  <a:lnTo>
                    <a:pt x="16294" y="43726"/>
                  </a:lnTo>
                  <a:lnTo>
                    <a:pt x="4699" y="43726"/>
                  </a:lnTo>
                  <a:lnTo>
                    <a:pt x="0" y="48412"/>
                  </a:lnTo>
                  <a:lnTo>
                    <a:pt x="1358" y="54140"/>
                  </a:lnTo>
                  <a:lnTo>
                    <a:pt x="0" y="59982"/>
                  </a:lnTo>
                  <a:lnTo>
                    <a:pt x="4699" y="64681"/>
                  </a:lnTo>
                  <a:lnTo>
                    <a:pt x="16294" y="64681"/>
                  </a:lnTo>
                  <a:lnTo>
                    <a:pt x="20980" y="59982"/>
                  </a:lnTo>
                  <a:lnTo>
                    <a:pt x="20980" y="48412"/>
                  </a:lnTo>
                  <a:close/>
                </a:path>
                <a:path w="21590" h="64769">
                  <a:moveTo>
                    <a:pt x="20980" y="4699"/>
                  </a:moveTo>
                  <a:lnTo>
                    <a:pt x="16294" y="0"/>
                  </a:lnTo>
                  <a:lnTo>
                    <a:pt x="4699" y="0"/>
                  </a:lnTo>
                  <a:lnTo>
                    <a:pt x="0" y="4699"/>
                  </a:lnTo>
                  <a:lnTo>
                    <a:pt x="1358" y="8305"/>
                  </a:lnTo>
                  <a:lnTo>
                    <a:pt x="0" y="16268"/>
                  </a:lnTo>
                  <a:lnTo>
                    <a:pt x="4699" y="20955"/>
                  </a:lnTo>
                  <a:lnTo>
                    <a:pt x="16294" y="20955"/>
                  </a:lnTo>
                  <a:lnTo>
                    <a:pt x="20980" y="16268"/>
                  </a:lnTo>
                  <a:lnTo>
                    <a:pt x="20980" y="4699"/>
                  </a:lnTo>
                  <a:close/>
                </a:path>
              </a:pathLst>
            </a:custGeom>
            <a:solidFill>
              <a:srgbClr val="C3C4C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205212" y="3227731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>
                  <a:moveTo>
                    <a:pt x="0" y="0"/>
                  </a:moveTo>
                  <a:lnTo>
                    <a:pt x="466666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671879" y="3053199"/>
              <a:ext cx="109220" cy="177165"/>
            </a:xfrm>
            <a:custGeom>
              <a:avLst/>
              <a:gdLst/>
              <a:ahLst/>
              <a:cxnLst/>
              <a:rect l="l" t="t" r="r" b="b"/>
              <a:pathLst>
                <a:path w="109220" h="177164">
                  <a:moveTo>
                    <a:pt x="0" y="177037"/>
                  </a:moveTo>
                  <a:lnTo>
                    <a:pt x="109105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780992" y="3053199"/>
              <a:ext cx="109220" cy="177165"/>
            </a:xfrm>
            <a:custGeom>
              <a:avLst/>
              <a:gdLst/>
              <a:ahLst/>
              <a:cxnLst/>
              <a:rect l="l" t="t" r="r" b="b"/>
              <a:pathLst>
                <a:path w="109220" h="177164">
                  <a:moveTo>
                    <a:pt x="109105" y="177037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677765" y="3049036"/>
              <a:ext cx="109220" cy="177165"/>
            </a:xfrm>
            <a:custGeom>
              <a:avLst/>
              <a:gdLst/>
              <a:ahLst/>
              <a:cxnLst/>
              <a:rect l="l" t="t" r="r" b="b"/>
              <a:pathLst>
                <a:path w="109220" h="177164">
                  <a:moveTo>
                    <a:pt x="0" y="177037"/>
                  </a:moveTo>
                  <a:lnTo>
                    <a:pt x="109105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786878" y="3049036"/>
              <a:ext cx="109220" cy="177165"/>
            </a:xfrm>
            <a:custGeom>
              <a:avLst/>
              <a:gdLst/>
              <a:ahLst/>
              <a:cxnLst/>
              <a:rect l="l" t="t" r="r" b="b"/>
              <a:pathLst>
                <a:path w="109220" h="177164">
                  <a:moveTo>
                    <a:pt x="109105" y="177037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113437" y="320984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0" y="0"/>
                  </a:moveTo>
                  <a:lnTo>
                    <a:pt x="35826" y="35775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897284" y="3227731"/>
              <a:ext cx="378460" cy="0"/>
            </a:xfrm>
            <a:custGeom>
              <a:avLst/>
              <a:gdLst/>
              <a:ahLst/>
              <a:cxnLst/>
              <a:rect l="l" t="t" r="r" b="b"/>
              <a:pathLst>
                <a:path w="378459">
                  <a:moveTo>
                    <a:pt x="378371" y="0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9275655" y="3049036"/>
              <a:ext cx="109220" cy="177165"/>
            </a:xfrm>
            <a:custGeom>
              <a:avLst/>
              <a:gdLst/>
              <a:ahLst/>
              <a:cxnLst/>
              <a:rect l="l" t="t" r="r" b="b"/>
              <a:pathLst>
                <a:path w="109220" h="177164">
                  <a:moveTo>
                    <a:pt x="0" y="177037"/>
                  </a:moveTo>
                  <a:lnTo>
                    <a:pt x="109105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896613" y="3239865"/>
              <a:ext cx="781685" cy="0"/>
            </a:xfrm>
            <a:custGeom>
              <a:avLst/>
              <a:gdLst/>
              <a:ahLst/>
              <a:cxnLst/>
              <a:rect l="l" t="t" r="r" b="b"/>
              <a:pathLst>
                <a:path w="781684">
                  <a:moveTo>
                    <a:pt x="781151" y="0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613312" y="2739120"/>
              <a:ext cx="297003" cy="11421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370802" y="2490406"/>
              <a:ext cx="2858770" cy="328930"/>
            </a:xfrm>
            <a:custGeom>
              <a:avLst/>
              <a:gdLst/>
              <a:ahLst/>
              <a:cxnLst/>
              <a:rect l="l" t="t" r="r" b="b"/>
              <a:pathLst>
                <a:path w="2858770" h="328930">
                  <a:moveTo>
                    <a:pt x="1093012" y="201676"/>
                  </a:moveTo>
                  <a:lnTo>
                    <a:pt x="1053998" y="174256"/>
                  </a:lnTo>
                  <a:lnTo>
                    <a:pt x="1013523" y="149199"/>
                  </a:lnTo>
                  <a:lnTo>
                    <a:pt x="978357" y="128638"/>
                  </a:lnTo>
                  <a:lnTo>
                    <a:pt x="953173" y="114820"/>
                  </a:lnTo>
                  <a:lnTo>
                    <a:pt x="947877" y="111988"/>
                  </a:lnTo>
                  <a:lnTo>
                    <a:pt x="907376" y="92087"/>
                  </a:lnTo>
                  <a:lnTo>
                    <a:pt x="866711" y="75018"/>
                  </a:lnTo>
                  <a:lnTo>
                    <a:pt x="822833" y="60236"/>
                  </a:lnTo>
                  <a:lnTo>
                    <a:pt x="817206" y="58686"/>
                  </a:lnTo>
                  <a:lnTo>
                    <a:pt x="808405" y="56261"/>
                  </a:lnTo>
                  <a:lnTo>
                    <a:pt x="797191" y="53517"/>
                  </a:lnTo>
                  <a:lnTo>
                    <a:pt x="794486" y="52857"/>
                  </a:lnTo>
                  <a:lnTo>
                    <a:pt x="793343" y="52578"/>
                  </a:lnTo>
                  <a:lnTo>
                    <a:pt x="792149" y="52324"/>
                  </a:lnTo>
                  <a:lnTo>
                    <a:pt x="790232" y="51917"/>
                  </a:lnTo>
                  <a:lnTo>
                    <a:pt x="788974" y="51650"/>
                  </a:lnTo>
                  <a:lnTo>
                    <a:pt x="747649" y="44411"/>
                  </a:lnTo>
                  <a:lnTo>
                    <a:pt x="708063" y="41021"/>
                  </a:lnTo>
                  <a:lnTo>
                    <a:pt x="691959" y="40614"/>
                  </a:lnTo>
                  <a:lnTo>
                    <a:pt x="683679" y="40614"/>
                  </a:lnTo>
                  <a:lnTo>
                    <a:pt x="641934" y="42862"/>
                  </a:lnTo>
                  <a:lnTo>
                    <a:pt x="598512" y="48983"/>
                  </a:lnTo>
                  <a:lnTo>
                    <a:pt x="544512" y="61201"/>
                  </a:lnTo>
                  <a:lnTo>
                    <a:pt x="507403" y="72059"/>
                  </a:lnTo>
                  <a:lnTo>
                    <a:pt x="469519" y="84886"/>
                  </a:lnTo>
                  <a:lnTo>
                    <a:pt x="430898" y="99517"/>
                  </a:lnTo>
                  <a:lnTo>
                    <a:pt x="391617" y="115811"/>
                  </a:lnTo>
                  <a:lnTo>
                    <a:pt x="351726" y="133591"/>
                  </a:lnTo>
                  <a:lnTo>
                    <a:pt x="310959" y="152882"/>
                  </a:lnTo>
                  <a:lnTo>
                    <a:pt x="271348" y="172529"/>
                  </a:lnTo>
                  <a:lnTo>
                    <a:pt x="231114" y="193268"/>
                  </a:lnTo>
                  <a:lnTo>
                    <a:pt x="166458" y="227876"/>
                  </a:lnTo>
                  <a:lnTo>
                    <a:pt x="107289" y="260616"/>
                  </a:lnTo>
                  <a:lnTo>
                    <a:pt x="65316" y="284226"/>
                  </a:lnTo>
                  <a:lnTo>
                    <a:pt x="24320" y="307454"/>
                  </a:lnTo>
                  <a:lnTo>
                    <a:pt x="52311" y="259372"/>
                  </a:lnTo>
                  <a:lnTo>
                    <a:pt x="47040" y="251193"/>
                  </a:lnTo>
                  <a:lnTo>
                    <a:pt x="45377" y="251637"/>
                  </a:lnTo>
                  <a:lnTo>
                    <a:pt x="43942" y="252564"/>
                  </a:lnTo>
                  <a:lnTo>
                    <a:pt x="42862" y="253885"/>
                  </a:lnTo>
                  <a:lnTo>
                    <a:pt x="0" y="327520"/>
                  </a:lnTo>
                  <a:lnTo>
                    <a:pt x="85293" y="328523"/>
                  </a:lnTo>
                  <a:lnTo>
                    <a:pt x="86982" y="328282"/>
                  </a:lnTo>
                  <a:lnTo>
                    <a:pt x="88519" y="327520"/>
                  </a:lnTo>
                  <a:lnTo>
                    <a:pt x="89141" y="326910"/>
                  </a:lnTo>
                  <a:lnTo>
                    <a:pt x="89738" y="326326"/>
                  </a:lnTo>
                  <a:lnTo>
                    <a:pt x="90525" y="324815"/>
                  </a:lnTo>
                  <a:lnTo>
                    <a:pt x="90817" y="323138"/>
                  </a:lnTo>
                  <a:lnTo>
                    <a:pt x="90576" y="321449"/>
                  </a:lnTo>
                  <a:lnTo>
                    <a:pt x="29705" y="316953"/>
                  </a:lnTo>
                  <a:lnTo>
                    <a:pt x="87464" y="284226"/>
                  </a:lnTo>
                  <a:lnTo>
                    <a:pt x="129717" y="260591"/>
                  </a:lnTo>
                  <a:lnTo>
                    <a:pt x="171665" y="237477"/>
                  </a:lnTo>
                  <a:lnTo>
                    <a:pt x="213436" y="214947"/>
                  </a:lnTo>
                  <a:lnTo>
                    <a:pt x="254762" y="193268"/>
                  </a:lnTo>
                  <a:lnTo>
                    <a:pt x="295770" y="172504"/>
                  </a:lnTo>
                  <a:lnTo>
                    <a:pt x="336245" y="152857"/>
                  </a:lnTo>
                  <a:lnTo>
                    <a:pt x="376148" y="134518"/>
                  </a:lnTo>
                  <a:lnTo>
                    <a:pt x="415467" y="117576"/>
                  </a:lnTo>
                  <a:lnTo>
                    <a:pt x="454774" y="101968"/>
                  </a:lnTo>
                  <a:lnTo>
                    <a:pt x="492074" y="88569"/>
                  </a:lnTo>
                  <a:lnTo>
                    <a:pt x="529132" y="76847"/>
                  </a:lnTo>
                  <a:lnTo>
                    <a:pt x="574116" y="65125"/>
                  </a:lnTo>
                  <a:lnTo>
                    <a:pt x="609193" y="58216"/>
                  </a:lnTo>
                  <a:lnTo>
                    <a:pt x="617689" y="56870"/>
                  </a:lnTo>
                  <a:lnTo>
                    <a:pt x="659536" y="52400"/>
                  </a:lnTo>
                  <a:lnTo>
                    <a:pt x="691794" y="51523"/>
                  </a:lnTo>
                  <a:lnTo>
                    <a:pt x="699808" y="51663"/>
                  </a:lnTo>
                  <a:lnTo>
                    <a:pt x="738555" y="54317"/>
                  </a:lnTo>
                  <a:lnTo>
                    <a:pt x="790854" y="63207"/>
                  </a:lnTo>
                  <a:lnTo>
                    <a:pt x="805268" y="66725"/>
                  </a:lnTo>
                  <a:lnTo>
                    <a:pt x="805408" y="66763"/>
                  </a:lnTo>
                  <a:lnTo>
                    <a:pt x="819619" y="70675"/>
                  </a:lnTo>
                  <a:lnTo>
                    <a:pt x="819746" y="70713"/>
                  </a:lnTo>
                  <a:lnTo>
                    <a:pt x="833958" y="75069"/>
                  </a:lnTo>
                  <a:lnTo>
                    <a:pt x="847864" y="79730"/>
                  </a:lnTo>
                  <a:lnTo>
                    <a:pt x="847991" y="79768"/>
                  </a:lnTo>
                  <a:lnTo>
                    <a:pt x="847864" y="79730"/>
                  </a:lnTo>
                  <a:lnTo>
                    <a:pt x="848004" y="79781"/>
                  </a:lnTo>
                  <a:lnTo>
                    <a:pt x="889190" y="95948"/>
                  </a:lnTo>
                  <a:lnTo>
                    <a:pt x="902728" y="101968"/>
                  </a:lnTo>
                  <a:lnTo>
                    <a:pt x="916152" y="108267"/>
                  </a:lnTo>
                  <a:lnTo>
                    <a:pt x="929563" y="114871"/>
                  </a:lnTo>
                  <a:lnTo>
                    <a:pt x="942797" y="121666"/>
                  </a:lnTo>
                  <a:lnTo>
                    <a:pt x="955941" y="128676"/>
                  </a:lnTo>
                  <a:lnTo>
                    <a:pt x="969010" y="135890"/>
                  </a:lnTo>
                  <a:lnTo>
                    <a:pt x="981964" y="143256"/>
                  </a:lnTo>
                  <a:lnTo>
                    <a:pt x="994918" y="150812"/>
                  </a:lnTo>
                  <a:lnTo>
                    <a:pt x="1007795" y="158508"/>
                  </a:lnTo>
                  <a:lnTo>
                    <a:pt x="1033538" y="174294"/>
                  </a:lnTo>
                  <a:lnTo>
                    <a:pt x="1059078" y="190347"/>
                  </a:lnTo>
                  <a:lnTo>
                    <a:pt x="1084618" y="206603"/>
                  </a:lnTo>
                  <a:lnTo>
                    <a:pt x="1086180" y="207289"/>
                  </a:lnTo>
                  <a:lnTo>
                    <a:pt x="1092847" y="203365"/>
                  </a:lnTo>
                  <a:lnTo>
                    <a:pt x="1093012" y="201676"/>
                  </a:lnTo>
                  <a:close/>
                </a:path>
                <a:path w="2858770" h="328930">
                  <a:moveTo>
                    <a:pt x="2180577" y="234734"/>
                  </a:moveTo>
                  <a:lnTo>
                    <a:pt x="2179904" y="233387"/>
                  </a:lnTo>
                  <a:lnTo>
                    <a:pt x="2168499" y="210654"/>
                  </a:lnTo>
                  <a:lnTo>
                    <a:pt x="2168499" y="233387"/>
                  </a:lnTo>
                  <a:lnTo>
                    <a:pt x="2153640" y="223697"/>
                  </a:lnTo>
                  <a:lnTo>
                    <a:pt x="2168499" y="233387"/>
                  </a:lnTo>
                  <a:lnTo>
                    <a:pt x="2168499" y="210654"/>
                  </a:lnTo>
                  <a:lnTo>
                    <a:pt x="2142413" y="158635"/>
                  </a:lnTo>
                  <a:lnTo>
                    <a:pt x="2136686" y="155638"/>
                  </a:lnTo>
                  <a:lnTo>
                    <a:pt x="2135047" y="156146"/>
                  </a:lnTo>
                  <a:lnTo>
                    <a:pt x="2133663" y="157149"/>
                  </a:lnTo>
                  <a:lnTo>
                    <a:pt x="2132647" y="158546"/>
                  </a:lnTo>
                  <a:lnTo>
                    <a:pt x="2132292" y="159562"/>
                  </a:lnTo>
                  <a:lnTo>
                    <a:pt x="2132190" y="162140"/>
                  </a:lnTo>
                  <a:lnTo>
                    <a:pt x="2132546" y="163258"/>
                  </a:lnTo>
                  <a:lnTo>
                    <a:pt x="2132660" y="163576"/>
                  </a:lnTo>
                  <a:lnTo>
                    <a:pt x="2157590" y="213258"/>
                  </a:lnTo>
                  <a:lnTo>
                    <a:pt x="2150389" y="208686"/>
                  </a:lnTo>
                  <a:lnTo>
                    <a:pt x="2116429" y="188302"/>
                  </a:lnTo>
                  <a:lnTo>
                    <a:pt x="2079574" y="169633"/>
                  </a:lnTo>
                  <a:lnTo>
                    <a:pt x="2070925" y="165976"/>
                  </a:lnTo>
                  <a:lnTo>
                    <a:pt x="2066759" y="164299"/>
                  </a:lnTo>
                  <a:lnTo>
                    <a:pt x="2062848" y="162814"/>
                  </a:lnTo>
                  <a:lnTo>
                    <a:pt x="2060295" y="161848"/>
                  </a:lnTo>
                  <a:lnTo>
                    <a:pt x="2056269" y="160439"/>
                  </a:lnTo>
                  <a:lnTo>
                    <a:pt x="2053767" y="159562"/>
                  </a:lnTo>
                  <a:lnTo>
                    <a:pt x="2051761" y="158915"/>
                  </a:lnTo>
                  <a:lnTo>
                    <a:pt x="2050427" y="158483"/>
                  </a:lnTo>
                  <a:lnTo>
                    <a:pt x="2049843" y="158292"/>
                  </a:lnTo>
                  <a:lnTo>
                    <a:pt x="2047201" y="157441"/>
                  </a:lnTo>
                  <a:lnTo>
                    <a:pt x="2006612" y="148755"/>
                  </a:lnTo>
                  <a:lnTo>
                    <a:pt x="1985302" y="147383"/>
                  </a:lnTo>
                  <a:lnTo>
                    <a:pt x="1978329" y="147421"/>
                  </a:lnTo>
                  <a:lnTo>
                    <a:pt x="1934210" y="152869"/>
                  </a:lnTo>
                  <a:lnTo>
                    <a:pt x="1896249" y="163258"/>
                  </a:lnTo>
                  <a:lnTo>
                    <a:pt x="1857463" y="177838"/>
                  </a:lnTo>
                  <a:lnTo>
                    <a:pt x="1810016" y="199428"/>
                  </a:lnTo>
                  <a:lnTo>
                    <a:pt x="1762226" y="223735"/>
                  </a:lnTo>
                  <a:lnTo>
                    <a:pt x="1728508" y="241858"/>
                  </a:lnTo>
                  <a:lnTo>
                    <a:pt x="1727022" y="244881"/>
                  </a:lnTo>
                  <a:lnTo>
                    <a:pt x="1727060" y="246595"/>
                  </a:lnTo>
                  <a:lnTo>
                    <a:pt x="1727606" y="248208"/>
                  </a:lnTo>
                  <a:lnTo>
                    <a:pt x="1728635" y="249567"/>
                  </a:lnTo>
                  <a:lnTo>
                    <a:pt x="1730032" y="250558"/>
                  </a:lnTo>
                  <a:lnTo>
                    <a:pt x="1731670" y="251053"/>
                  </a:lnTo>
                  <a:lnTo>
                    <a:pt x="1733372" y="251028"/>
                  </a:lnTo>
                  <a:lnTo>
                    <a:pt x="1734997" y="250469"/>
                  </a:lnTo>
                  <a:lnTo>
                    <a:pt x="1767103" y="233502"/>
                  </a:lnTo>
                  <a:lnTo>
                    <a:pt x="1783067" y="225196"/>
                  </a:lnTo>
                  <a:lnTo>
                    <a:pt x="1798916" y="217119"/>
                  </a:lnTo>
                  <a:lnTo>
                    <a:pt x="1814753" y="209270"/>
                  </a:lnTo>
                  <a:lnTo>
                    <a:pt x="1830463" y="201752"/>
                  </a:lnTo>
                  <a:lnTo>
                    <a:pt x="1846097" y="194627"/>
                  </a:lnTo>
                  <a:lnTo>
                    <a:pt x="1892198" y="176161"/>
                  </a:lnTo>
                  <a:lnTo>
                    <a:pt x="1929231" y="165176"/>
                  </a:lnTo>
                  <a:lnTo>
                    <a:pt x="1971586" y="158635"/>
                  </a:lnTo>
                  <a:lnTo>
                    <a:pt x="1985213" y="158292"/>
                  </a:lnTo>
                  <a:lnTo>
                    <a:pt x="1992083" y="158496"/>
                  </a:lnTo>
                  <a:lnTo>
                    <a:pt x="1998548" y="158915"/>
                  </a:lnTo>
                  <a:lnTo>
                    <a:pt x="1998675" y="158927"/>
                  </a:lnTo>
                  <a:lnTo>
                    <a:pt x="2005164" y="159575"/>
                  </a:lnTo>
                  <a:lnTo>
                    <a:pt x="2011768" y="160451"/>
                  </a:lnTo>
                  <a:lnTo>
                    <a:pt x="2018233" y="161531"/>
                  </a:lnTo>
                  <a:lnTo>
                    <a:pt x="2018360" y="161556"/>
                  </a:lnTo>
                  <a:lnTo>
                    <a:pt x="2024849" y="162852"/>
                  </a:lnTo>
                  <a:lnTo>
                    <a:pt x="2031111" y="164299"/>
                  </a:lnTo>
                  <a:lnTo>
                    <a:pt x="2031263" y="164338"/>
                  </a:lnTo>
                  <a:lnTo>
                    <a:pt x="2037499" y="165976"/>
                  </a:lnTo>
                  <a:lnTo>
                    <a:pt x="2037626" y="166014"/>
                  </a:lnTo>
                  <a:lnTo>
                    <a:pt x="2075065" y="179578"/>
                  </a:lnTo>
                  <a:lnTo>
                    <a:pt x="2081174" y="182346"/>
                  </a:lnTo>
                  <a:lnTo>
                    <a:pt x="2081301" y="182410"/>
                  </a:lnTo>
                  <a:lnTo>
                    <a:pt x="2117775" y="201599"/>
                  </a:lnTo>
                  <a:lnTo>
                    <a:pt x="2141702" y="216090"/>
                  </a:lnTo>
                  <a:lnTo>
                    <a:pt x="2151532" y="222351"/>
                  </a:lnTo>
                  <a:lnTo>
                    <a:pt x="2095944" y="219544"/>
                  </a:lnTo>
                  <a:lnTo>
                    <a:pt x="2094242" y="219735"/>
                  </a:lnTo>
                  <a:lnTo>
                    <a:pt x="2090267" y="225221"/>
                  </a:lnTo>
                  <a:lnTo>
                    <a:pt x="2090394" y="226415"/>
                  </a:lnTo>
                  <a:lnTo>
                    <a:pt x="2091093" y="227977"/>
                  </a:lnTo>
                  <a:lnTo>
                    <a:pt x="2092236" y="229247"/>
                  </a:lnTo>
                  <a:lnTo>
                    <a:pt x="2093722" y="230098"/>
                  </a:lnTo>
                  <a:lnTo>
                    <a:pt x="2095385" y="230454"/>
                  </a:lnTo>
                  <a:lnTo>
                    <a:pt x="2180577" y="234734"/>
                  </a:lnTo>
                  <a:close/>
                </a:path>
                <a:path w="2858770" h="328930">
                  <a:moveTo>
                    <a:pt x="2858249" y="229285"/>
                  </a:moveTo>
                  <a:lnTo>
                    <a:pt x="2815259" y="155727"/>
                  </a:lnTo>
                  <a:lnTo>
                    <a:pt x="2811081" y="153047"/>
                  </a:lnTo>
                  <a:lnTo>
                    <a:pt x="2809379" y="153149"/>
                  </a:lnTo>
                  <a:lnTo>
                    <a:pt x="2807779" y="153771"/>
                  </a:lnTo>
                  <a:lnTo>
                    <a:pt x="2806458" y="154851"/>
                  </a:lnTo>
                  <a:lnTo>
                    <a:pt x="2805531" y="156286"/>
                  </a:lnTo>
                  <a:lnTo>
                    <a:pt x="2805099" y="157937"/>
                  </a:lnTo>
                  <a:lnTo>
                    <a:pt x="2805188" y="159639"/>
                  </a:lnTo>
                  <a:lnTo>
                    <a:pt x="2805811" y="161226"/>
                  </a:lnTo>
                  <a:lnTo>
                    <a:pt x="2833890" y="209257"/>
                  </a:lnTo>
                  <a:lnTo>
                    <a:pt x="2805023" y="192976"/>
                  </a:lnTo>
                  <a:lnTo>
                    <a:pt x="2751785" y="163309"/>
                  </a:lnTo>
                  <a:lnTo>
                    <a:pt x="2715387" y="143611"/>
                  </a:lnTo>
                  <a:lnTo>
                    <a:pt x="2679852" y="124980"/>
                  </a:lnTo>
                  <a:lnTo>
                    <a:pt x="2644559" y="107200"/>
                  </a:lnTo>
                  <a:lnTo>
                    <a:pt x="2609634" y="90449"/>
                  </a:lnTo>
                  <a:lnTo>
                    <a:pt x="2569768" y="72517"/>
                  </a:lnTo>
                  <a:lnTo>
                    <a:pt x="2533396" y="57454"/>
                  </a:lnTo>
                  <a:lnTo>
                    <a:pt x="2497023" y="43802"/>
                  </a:lnTo>
                  <a:lnTo>
                    <a:pt x="2446248" y="27393"/>
                  </a:lnTo>
                  <a:lnTo>
                    <a:pt x="2407285" y="17081"/>
                  </a:lnTo>
                  <a:lnTo>
                    <a:pt x="2401735" y="15824"/>
                  </a:lnTo>
                  <a:lnTo>
                    <a:pt x="2396680" y="14706"/>
                  </a:lnTo>
                  <a:lnTo>
                    <a:pt x="2351646" y="6299"/>
                  </a:lnTo>
                  <a:lnTo>
                    <a:pt x="2306193" y="1308"/>
                  </a:lnTo>
                  <a:lnTo>
                    <a:pt x="2269947" y="0"/>
                  </a:lnTo>
                  <a:lnTo>
                    <a:pt x="2260892" y="63"/>
                  </a:lnTo>
                  <a:lnTo>
                    <a:pt x="2215705" y="2603"/>
                  </a:lnTo>
                  <a:lnTo>
                    <a:pt x="2170734" y="8636"/>
                  </a:lnTo>
                  <a:lnTo>
                    <a:pt x="2116874" y="20053"/>
                  </a:lnTo>
                  <a:lnTo>
                    <a:pt x="2063140" y="35521"/>
                  </a:lnTo>
                  <a:lnTo>
                    <a:pt x="2009559" y="54508"/>
                  </a:lnTo>
                  <a:lnTo>
                    <a:pt x="1973922" y="68846"/>
                  </a:lnTo>
                  <a:lnTo>
                    <a:pt x="1938324" y="84353"/>
                  </a:lnTo>
                  <a:lnTo>
                    <a:pt x="1902790" y="100863"/>
                  </a:lnTo>
                  <a:lnTo>
                    <a:pt x="1865236" y="119265"/>
                  </a:lnTo>
                  <a:lnTo>
                    <a:pt x="1814131" y="145503"/>
                  </a:lnTo>
                  <a:lnTo>
                    <a:pt x="1760893" y="173939"/>
                  </a:lnTo>
                  <a:lnTo>
                    <a:pt x="1707959" y="202666"/>
                  </a:lnTo>
                  <a:lnTo>
                    <a:pt x="1705152" y="206756"/>
                  </a:lnTo>
                  <a:lnTo>
                    <a:pt x="1705203" y="208457"/>
                  </a:lnTo>
                  <a:lnTo>
                    <a:pt x="1705775" y="210070"/>
                  </a:lnTo>
                  <a:lnTo>
                    <a:pt x="1706816" y="211416"/>
                  </a:lnTo>
                  <a:lnTo>
                    <a:pt x="1708226" y="212382"/>
                  </a:lnTo>
                  <a:lnTo>
                    <a:pt x="1709877" y="212864"/>
                  </a:lnTo>
                  <a:lnTo>
                    <a:pt x="1711579" y="212826"/>
                  </a:lnTo>
                  <a:lnTo>
                    <a:pt x="1713191" y="212255"/>
                  </a:lnTo>
                  <a:lnTo>
                    <a:pt x="1748536" y="193014"/>
                  </a:lnTo>
                  <a:lnTo>
                    <a:pt x="1783867" y="173939"/>
                  </a:lnTo>
                  <a:lnTo>
                    <a:pt x="1819173" y="155194"/>
                  </a:lnTo>
                  <a:lnTo>
                    <a:pt x="1854504" y="136906"/>
                  </a:lnTo>
                  <a:lnTo>
                    <a:pt x="1889861" y="119240"/>
                  </a:lnTo>
                  <a:lnTo>
                    <a:pt x="1925180" y="102387"/>
                  </a:lnTo>
                  <a:lnTo>
                    <a:pt x="1960511" y="86461"/>
                  </a:lnTo>
                  <a:lnTo>
                    <a:pt x="1995843" y="71640"/>
                  </a:lnTo>
                  <a:lnTo>
                    <a:pt x="2048840" y="51803"/>
                  </a:lnTo>
                  <a:lnTo>
                    <a:pt x="2101850" y="35306"/>
                  </a:lnTo>
                  <a:lnTo>
                    <a:pt x="2154923" y="22656"/>
                  </a:lnTo>
                  <a:lnTo>
                    <a:pt x="2199132" y="15443"/>
                  </a:lnTo>
                  <a:lnTo>
                    <a:pt x="2243417" y="11531"/>
                  </a:lnTo>
                  <a:lnTo>
                    <a:pt x="2269960" y="10909"/>
                  </a:lnTo>
                  <a:lnTo>
                    <a:pt x="2278888" y="11010"/>
                  </a:lnTo>
                  <a:lnTo>
                    <a:pt x="2323223" y="13728"/>
                  </a:lnTo>
                  <a:lnTo>
                    <a:pt x="2358936" y="18491"/>
                  </a:lnTo>
                  <a:lnTo>
                    <a:pt x="2367800" y="20002"/>
                  </a:lnTo>
                  <a:lnTo>
                    <a:pt x="2376728" y="21666"/>
                  </a:lnTo>
                  <a:lnTo>
                    <a:pt x="2421559" y="31864"/>
                  </a:lnTo>
                  <a:lnTo>
                    <a:pt x="2475382" y="47891"/>
                  </a:lnTo>
                  <a:lnTo>
                    <a:pt x="2493264" y="54051"/>
                  </a:lnTo>
                  <a:lnTo>
                    <a:pt x="2511260" y="60629"/>
                  </a:lnTo>
                  <a:lnTo>
                    <a:pt x="2529281" y="67576"/>
                  </a:lnTo>
                  <a:lnTo>
                    <a:pt x="2547315" y="74879"/>
                  </a:lnTo>
                  <a:lnTo>
                    <a:pt x="2565362" y="82511"/>
                  </a:lnTo>
                  <a:lnTo>
                    <a:pt x="2583497" y="90487"/>
                  </a:lnTo>
                  <a:lnTo>
                    <a:pt x="2601506" y="98691"/>
                  </a:lnTo>
                  <a:lnTo>
                    <a:pt x="2619641" y="107238"/>
                  </a:lnTo>
                  <a:lnTo>
                    <a:pt x="2655798" y="124980"/>
                  </a:lnTo>
                  <a:lnTo>
                    <a:pt x="2692044" y="143624"/>
                  </a:lnTo>
                  <a:lnTo>
                    <a:pt x="2710218" y="153238"/>
                  </a:lnTo>
                  <a:lnTo>
                    <a:pt x="2746476" y="172859"/>
                  </a:lnTo>
                  <a:lnTo>
                    <a:pt x="2782849" y="193001"/>
                  </a:lnTo>
                  <a:lnTo>
                    <a:pt x="2828531" y="218770"/>
                  </a:lnTo>
                  <a:lnTo>
                    <a:pt x="2772816" y="219532"/>
                  </a:lnTo>
                  <a:lnTo>
                    <a:pt x="2771127" y="219824"/>
                  </a:lnTo>
                  <a:lnTo>
                    <a:pt x="2769616" y="220611"/>
                  </a:lnTo>
                  <a:lnTo>
                    <a:pt x="2768422" y="221843"/>
                  </a:lnTo>
                  <a:lnTo>
                    <a:pt x="2767660" y="223367"/>
                  </a:lnTo>
                  <a:lnTo>
                    <a:pt x="2767419" y="225056"/>
                  </a:lnTo>
                  <a:lnTo>
                    <a:pt x="2767711" y="226745"/>
                  </a:lnTo>
                  <a:lnTo>
                    <a:pt x="2768511" y="228257"/>
                  </a:lnTo>
                  <a:lnTo>
                    <a:pt x="2769730" y="229450"/>
                  </a:lnTo>
                  <a:lnTo>
                    <a:pt x="2771267" y="230200"/>
                  </a:lnTo>
                  <a:lnTo>
                    <a:pt x="2772956" y="230441"/>
                  </a:lnTo>
                  <a:lnTo>
                    <a:pt x="2858249" y="229285"/>
                  </a:lnTo>
                  <a:close/>
                </a:path>
              </a:pathLst>
            </a:custGeom>
            <a:solidFill>
              <a:srgbClr val="7E914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280577" y="3227731"/>
              <a:ext cx="663575" cy="0"/>
            </a:xfrm>
            <a:custGeom>
              <a:avLst/>
              <a:gdLst/>
              <a:ahLst/>
              <a:cxnLst/>
              <a:rect l="l" t="t" r="r" b="b"/>
              <a:pathLst>
                <a:path w="663575">
                  <a:moveTo>
                    <a:pt x="0" y="0"/>
                  </a:moveTo>
                  <a:lnTo>
                    <a:pt x="663516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6633596" y="320984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0" y="0"/>
                  </a:moveTo>
                  <a:lnTo>
                    <a:pt x="35826" y="35775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6818909" y="3227731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057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038284" y="3094502"/>
              <a:ext cx="167005" cy="203200"/>
            </a:xfrm>
            <a:custGeom>
              <a:avLst/>
              <a:gdLst/>
              <a:ahLst/>
              <a:cxnLst/>
              <a:rect l="l" t="t" r="r" b="b"/>
              <a:pathLst>
                <a:path w="167004" h="203200">
                  <a:moveTo>
                    <a:pt x="0" y="202713"/>
                  </a:moveTo>
                  <a:lnTo>
                    <a:pt x="166928" y="202713"/>
                  </a:lnTo>
                  <a:lnTo>
                    <a:pt x="166928" y="0"/>
                  </a:lnTo>
                  <a:lnTo>
                    <a:pt x="0" y="0"/>
                  </a:lnTo>
                  <a:lnTo>
                    <a:pt x="0" y="202713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034966" y="3264457"/>
              <a:ext cx="167005" cy="33020"/>
            </a:xfrm>
            <a:custGeom>
              <a:avLst/>
              <a:gdLst/>
              <a:ahLst/>
              <a:cxnLst/>
              <a:rect l="l" t="t" r="r" b="b"/>
              <a:pathLst>
                <a:path w="167004" h="33020">
                  <a:moveTo>
                    <a:pt x="0" y="32758"/>
                  </a:moveTo>
                  <a:lnTo>
                    <a:pt x="166560" y="32758"/>
                  </a:lnTo>
                  <a:lnTo>
                    <a:pt x="166560" y="0"/>
                  </a:lnTo>
                  <a:lnTo>
                    <a:pt x="0" y="0"/>
                  </a:lnTo>
                  <a:lnTo>
                    <a:pt x="0" y="32758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7034966" y="3243426"/>
              <a:ext cx="167005" cy="21590"/>
            </a:xfrm>
            <a:custGeom>
              <a:avLst/>
              <a:gdLst/>
              <a:ahLst/>
              <a:cxnLst/>
              <a:rect l="l" t="t" r="r" b="b"/>
              <a:pathLst>
                <a:path w="167004" h="21589">
                  <a:moveTo>
                    <a:pt x="0" y="21031"/>
                  </a:moveTo>
                  <a:lnTo>
                    <a:pt x="166560" y="21031"/>
                  </a:lnTo>
                  <a:lnTo>
                    <a:pt x="166560" y="0"/>
                  </a:lnTo>
                  <a:lnTo>
                    <a:pt x="0" y="0"/>
                  </a:lnTo>
                  <a:lnTo>
                    <a:pt x="0" y="21031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7034966" y="3083974"/>
              <a:ext cx="311067" cy="21880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6012726" y="2892678"/>
              <a:ext cx="267970" cy="490220"/>
            </a:xfrm>
            <a:custGeom>
              <a:avLst/>
              <a:gdLst/>
              <a:ahLst/>
              <a:cxnLst/>
              <a:rect l="l" t="t" r="r" b="b"/>
              <a:pathLst>
                <a:path w="267970" h="490220">
                  <a:moveTo>
                    <a:pt x="267843" y="1270"/>
                  </a:moveTo>
                  <a:lnTo>
                    <a:pt x="267246" y="1270"/>
                  </a:lnTo>
                  <a:lnTo>
                    <a:pt x="267246" y="0"/>
                  </a:lnTo>
                  <a:lnTo>
                    <a:pt x="609" y="0"/>
                  </a:lnTo>
                  <a:lnTo>
                    <a:pt x="60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488950"/>
                  </a:lnTo>
                  <a:lnTo>
                    <a:pt x="1117" y="488950"/>
                  </a:lnTo>
                  <a:lnTo>
                    <a:pt x="1117" y="490220"/>
                  </a:lnTo>
                  <a:lnTo>
                    <a:pt x="266738" y="490220"/>
                  </a:lnTo>
                  <a:lnTo>
                    <a:pt x="266738" y="488950"/>
                  </a:lnTo>
                  <a:lnTo>
                    <a:pt x="267843" y="488950"/>
                  </a:lnTo>
                  <a:lnTo>
                    <a:pt x="267843" y="2540"/>
                  </a:lnTo>
                  <a:lnTo>
                    <a:pt x="267843" y="127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6063467" y="2939550"/>
              <a:ext cx="92189" cy="9192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219484" y="2952059"/>
              <a:ext cx="25400" cy="67310"/>
            </a:xfrm>
            <a:custGeom>
              <a:avLst/>
              <a:gdLst/>
              <a:ahLst/>
              <a:cxnLst/>
              <a:rect l="l" t="t" r="r" b="b"/>
              <a:pathLst>
                <a:path w="25400" h="67310">
                  <a:moveTo>
                    <a:pt x="19456" y="0"/>
                  </a:moveTo>
                  <a:lnTo>
                    <a:pt x="5638" y="0"/>
                  </a:lnTo>
                  <a:lnTo>
                    <a:pt x="0" y="5613"/>
                  </a:lnTo>
                  <a:lnTo>
                    <a:pt x="0" y="12509"/>
                  </a:lnTo>
                  <a:lnTo>
                    <a:pt x="0" y="61290"/>
                  </a:lnTo>
                  <a:lnTo>
                    <a:pt x="5638" y="66903"/>
                  </a:lnTo>
                  <a:lnTo>
                    <a:pt x="19456" y="66903"/>
                  </a:lnTo>
                  <a:lnTo>
                    <a:pt x="25095" y="61290"/>
                  </a:lnTo>
                  <a:lnTo>
                    <a:pt x="25095" y="5613"/>
                  </a:lnTo>
                  <a:lnTo>
                    <a:pt x="19456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6225485" y="3046163"/>
              <a:ext cx="18415" cy="310515"/>
            </a:xfrm>
            <a:custGeom>
              <a:avLst/>
              <a:gdLst/>
              <a:ahLst/>
              <a:cxnLst/>
              <a:rect l="l" t="t" r="r" b="b"/>
              <a:pathLst>
                <a:path w="18414" h="310514">
                  <a:moveTo>
                    <a:pt x="8369" y="0"/>
                  </a:moveTo>
                  <a:lnTo>
                    <a:pt x="2412" y="0"/>
                  </a:lnTo>
                  <a:lnTo>
                    <a:pt x="0" y="2362"/>
                  </a:lnTo>
                  <a:lnTo>
                    <a:pt x="0" y="8255"/>
                  </a:lnTo>
                  <a:lnTo>
                    <a:pt x="2412" y="10604"/>
                  </a:lnTo>
                  <a:lnTo>
                    <a:pt x="8407" y="10604"/>
                  </a:lnTo>
                  <a:lnTo>
                    <a:pt x="10820" y="8255"/>
                  </a:lnTo>
                  <a:lnTo>
                    <a:pt x="10820" y="2362"/>
                  </a:lnTo>
                  <a:lnTo>
                    <a:pt x="8369" y="0"/>
                  </a:lnTo>
                  <a:close/>
                </a:path>
                <a:path w="18414" h="310514">
                  <a:moveTo>
                    <a:pt x="8369" y="23799"/>
                  </a:moveTo>
                  <a:lnTo>
                    <a:pt x="2412" y="23799"/>
                  </a:lnTo>
                  <a:lnTo>
                    <a:pt x="0" y="26162"/>
                  </a:lnTo>
                  <a:lnTo>
                    <a:pt x="0" y="32054"/>
                  </a:lnTo>
                  <a:lnTo>
                    <a:pt x="2412" y="34404"/>
                  </a:lnTo>
                  <a:lnTo>
                    <a:pt x="8407" y="34404"/>
                  </a:lnTo>
                  <a:lnTo>
                    <a:pt x="10820" y="32054"/>
                  </a:lnTo>
                  <a:lnTo>
                    <a:pt x="10820" y="26162"/>
                  </a:lnTo>
                  <a:lnTo>
                    <a:pt x="8369" y="23799"/>
                  </a:lnTo>
                  <a:close/>
                </a:path>
                <a:path w="18414" h="310514">
                  <a:moveTo>
                    <a:pt x="14185" y="291795"/>
                  </a:moveTo>
                  <a:lnTo>
                    <a:pt x="13182" y="291884"/>
                  </a:lnTo>
                  <a:lnTo>
                    <a:pt x="12179" y="292023"/>
                  </a:lnTo>
                  <a:lnTo>
                    <a:pt x="11188" y="292468"/>
                  </a:lnTo>
                  <a:lnTo>
                    <a:pt x="10502" y="293293"/>
                  </a:lnTo>
                  <a:lnTo>
                    <a:pt x="634" y="304850"/>
                  </a:lnTo>
                  <a:lnTo>
                    <a:pt x="863" y="307301"/>
                  </a:lnTo>
                  <a:lnTo>
                    <a:pt x="4229" y="310019"/>
                  </a:lnTo>
                  <a:lnTo>
                    <a:pt x="6680" y="309791"/>
                  </a:lnTo>
                  <a:lnTo>
                    <a:pt x="17957" y="296595"/>
                  </a:lnTo>
                  <a:lnTo>
                    <a:pt x="17729" y="294157"/>
                  </a:lnTo>
                  <a:lnTo>
                    <a:pt x="16052" y="292785"/>
                  </a:lnTo>
                  <a:lnTo>
                    <a:pt x="15227" y="292061"/>
                  </a:lnTo>
                  <a:lnTo>
                    <a:pt x="14185" y="291795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6046557" y="3124492"/>
              <a:ext cx="126364" cy="191135"/>
            </a:xfrm>
            <a:custGeom>
              <a:avLst/>
              <a:gdLst/>
              <a:ahLst/>
              <a:cxnLst/>
              <a:rect l="l" t="t" r="r" b="b"/>
              <a:pathLst>
                <a:path w="126364" h="191135">
                  <a:moveTo>
                    <a:pt x="124320" y="0"/>
                  </a:moveTo>
                  <a:lnTo>
                    <a:pt x="1689" y="0"/>
                  </a:lnTo>
                  <a:lnTo>
                    <a:pt x="0" y="1714"/>
                  </a:lnTo>
                  <a:lnTo>
                    <a:pt x="0" y="3822"/>
                  </a:lnTo>
                  <a:lnTo>
                    <a:pt x="0" y="189229"/>
                  </a:lnTo>
                  <a:lnTo>
                    <a:pt x="1689" y="190931"/>
                  </a:lnTo>
                  <a:lnTo>
                    <a:pt x="124320" y="190931"/>
                  </a:lnTo>
                  <a:lnTo>
                    <a:pt x="126009" y="189229"/>
                  </a:lnTo>
                  <a:lnTo>
                    <a:pt x="126009" y="1714"/>
                  </a:lnTo>
                  <a:lnTo>
                    <a:pt x="1243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6216214" y="3125085"/>
              <a:ext cx="37465" cy="190500"/>
            </a:xfrm>
            <a:custGeom>
              <a:avLst/>
              <a:gdLst/>
              <a:ahLst/>
              <a:cxnLst/>
              <a:rect l="l" t="t" r="r" b="b"/>
              <a:pathLst>
                <a:path w="37464" h="190500">
                  <a:moveTo>
                    <a:pt x="35001" y="0"/>
                  </a:moveTo>
                  <a:lnTo>
                    <a:pt x="2133" y="0"/>
                  </a:lnTo>
                  <a:lnTo>
                    <a:pt x="0" y="2082"/>
                  </a:lnTo>
                  <a:lnTo>
                    <a:pt x="49" y="34950"/>
                  </a:lnTo>
                  <a:lnTo>
                    <a:pt x="2082" y="37033"/>
                  </a:lnTo>
                  <a:lnTo>
                    <a:pt x="34950" y="37033"/>
                  </a:lnTo>
                  <a:lnTo>
                    <a:pt x="37096" y="34950"/>
                  </a:lnTo>
                  <a:lnTo>
                    <a:pt x="37046" y="2082"/>
                  </a:lnTo>
                  <a:lnTo>
                    <a:pt x="35001" y="0"/>
                  </a:lnTo>
                  <a:close/>
                </a:path>
                <a:path w="37464" h="190500">
                  <a:moveTo>
                    <a:pt x="35001" y="51092"/>
                  </a:moveTo>
                  <a:lnTo>
                    <a:pt x="2133" y="51092"/>
                  </a:lnTo>
                  <a:lnTo>
                    <a:pt x="0" y="53174"/>
                  </a:lnTo>
                  <a:lnTo>
                    <a:pt x="49" y="86042"/>
                  </a:lnTo>
                  <a:lnTo>
                    <a:pt x="2082" y="88125"/>
                  </a:lnTo>
                  <a:lnTo>
                    <a:pt x="34950" y="88125"/>
                  </a:lnTo>
                  <a:lnTo>
                    <a:pt x="37096" y="86042"/>
                  </a:lnTo>
                  <a:lnTo>
                    <a:pt x="37059" y="53174"/>
                  </a:lnTo>
                  <a:lnTo>
                    <a:pt x="35001" y="51092"/>
                  </a:lnTo>
                  <a:close/>
                </a:path>
                <a:path w="37464" h="190500">
                  <a:moveTo>
                    <a:pt x="35001" y="102171"/>
                  </a:moveTo>
                  <a:lnTo>
                    <a:pt x="2133" y="102171"/>
                  </a:lnTo>
                  <a:lnTo>
                    <a:pt x="0" y="104267"/>
                  </a:lnTo>
                  <a:lnTo>
                    <a:pt x="37" y="137121"/>
                  </a:lnTo>
                  <a:lnTo>
                    <a:pt x="2082" y="139204"/>
                  </a:lnTo>
                  <a:lnTo>
                    <a:pt x="34950" y="139204"/>
                  </a:lnTo>
                  <a:lnTo>
                    <a:pt x="37096" y="137121"/>
                  </a:lnTo>
                  <a:lnTo>
                    <a:pt x="37059" y="104267"/>
                  </a:lnTo>
                  <a:lnTo>
                    <a:pt x="35001" y="102171"/>
                  </a:lnTo>
                  <a:close/>
                </a:path>
                <a:path w="37464" h="190500">
                  <a:moveTo>
                    <a:pt x="35001" y="153263"/>
                  </a:moveTo>
                  <a:lnTo>
                    <a:pt x="2133" y="153263"/>
                  </a:lnTo>
                  <a:lnTo>
                    <a:pt x="0" y="155346"/>
                  </a:lnTo>
                  <a:lnTo>
                    <a:pt x="49" y="188214"/>
                  </a:lnTo>
                  <a:lnTo>
                    <a:pt x="2082" y="190296"/>
                  </a:lnTo>
                  <a:lnTo>
                    <a:pt x="34950" y="190296"/>
                  </a:lnTo>
                  <a:lnTo>
                    <a:pt x="37096" y="188214"/>
                  </a:lnTo>
                  <a:lnTo>
                    <a:pt x="37046" y="155346"/>
                  </a:lnTo>
                  <a:lnTo>
                    <a:pt x="35001" y="153263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6046557" y="3123407"/>
              <a:ext cx="126364" cy="191770"/>
            </a:xfrm>
            <a:custGeom>
              <a:avLst/>
              <a:gdLst/>
              <a:ahLst/>
              <a:cxnLst/>
              <a:rect l="l" t="t" r="r" b="b"/>
              <a:pathLst>
                <a:path w="126364" h="191770">
                  <a:moveTo>
                    <a:pt x="0" y="0"/>
                  </a:moveTo>
                  <a:lnTo>
                    <a:pt x="0" y="191477"/>
                  </a:lnTo>
                  <a:lnTo>
                    <a:pt x="126009" y="191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501259" y="2771051"/>
              <a:ext cx="551815" cy="316865"/>
            </a:xfrm>
            <a:custGeom>
              <a:avLst/>
              <a:gdLst/>
              <a:ahLst/>
              <a:cxnLst/>
              <a:rect l="l" t="t" r="r" b="b"/>
              <a:pathLst>
                <a:path w="551815" h="316864">
                  <a:moveTo>
                    <a:pt x="548817" y="0"/>
                  </a:moveTo>
                  <a:lnTo>
                    <a:pt x="2463" y="0"/>
                  </a:lnTo>
                  <a:lnTo>
                    <a:pt x="0" y="2832"/>
                  </a:lnTo>
                  <a:lnTo>
                    <a:pt x="0" y="6337"/>
                  </a:lnTo>
                  <a:lnTo>
                    <a:pt x="0" y="313931"/>
                  </a:lnTo>
                  <a:lnTo>
                    <a:pt x="2463" y="316776"/>
                  </a:lnTo>
                  <a:lnTo>
                    <a:pt x="548817" y="316776"/>
                  </a:lnTo>
                  <a:lnTo>
                    <a:pt x="551281" y="313931"/>
                  </a:lnTo>
                  <a:lnTo>
                    <a:pt x="551281" y="2832"/>
                  </a:lnTo>
                  <a:lnTo>
                    <a:pt x="548817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583526" y="2825102"/>
              <a:ext cx="376555" cy="212725"/>
            </a:xfrm>
            <a:custGeom>
              <a:avLst/>
              <a:gdLst/>
              <a:ahLst/>
              <a:cxnLst/>
              <a:rect l="l" t="t" r="r" b="b"/>
              <a:pathLst>
                <a:path w="376554" h="212725">
                  <a:moveTo>
                    <a:pt x="373684" y="0"/>
                  </a:moveTo>
                  <a:lnTo>
                    <a:pt x="2527" y="0"/>
                  </a:lnTo>
                  <a:lnTo>
                    <a:pt x="0" y="2844"/>
                  </a:lnTo>
                  <a:lnTo>
                    <a:pt x="0" y="6362"/>
                  </a:lnTo>
                  <a:lnTo>
                    <a:pt x="0" y="209334"/>
                  </a:lnTo>
                  <a:lnTo>
                    <a:pt x="2527" y="212178"/>
                  </a:lnTo>
                  <a:lnTo>
                    <a:pt x="373684" y="212178"/>
                  </a:lnTo>
                  <a:lnTo>
                    <a:pt x="376212" y="209334"/>
                  </a:lnTo>
                  <a:lnTo>
                    <a:pt x="376212" y="2844"/>
                  </a:lnTo>
                  <a:lnTo>
                    <a:pt x="373684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8994851" y="2922689"/>
              <a:ext cx="27305" cy="112395"/>
            </a:xfrm>
            <a:custGeom>
              <a:avLst/>
              <a:gdLst/>
              <a:ahLst/>
              <a:cxnLst/>
              <a:rect l="l" t="t" r="r" b="b"/>
              <a:pathLst>
                <a:path w="27304" h="112394">
                  <a:moveTo>
                    <a:pt x="27089" y="91109"/>
                  </a:moveTo>
                  <a:lnTo>
                    <a:pt x="21031" y="85064"/>
                  </a:lnTo>
                  <a:lnTo>
                    <a:pt x="6057" y="85064"/>
                  </a:lnTo>
                  <a:lnTo>
                    <a:pt x="0" y="91109"/>
                  </a:lnTo>
                  <a:lnTo>
                    <a:pt x="0" y="98577"/>
                  </a:lnTo>
                  <a:lnTo>
                    <a:pt x="0" y="106045"/>
                  </a:lnTo>
                  <a:lnTo>
                    <a:pt x="6057" y="112090"/>
                  </a:lnTo>
                  <a:lnTo>
                    <a:pt x="21031" y="112090"/>
                  </a:lnTo>
                  <a:lnTo>
                    <a:pt x="27089" y="106045"/>
                  </a:lnTo>
                  <a:lnTo>
                    <a:pt x="27089" y="91109"/>
                  </a:lnTo>
                  <a:close/>
                </a:path>
                <a:path w="27304" h="112394">
                  <a:moveTo>
                    <a:pt x="27089" y="5918"/>
                  </a:moveTo>
                  <a:lnTo>
                    <a:pt x="21031" y="0"/>
                  </a:lnTo>
                  <a:lnTo>
                    <a:pt x="6057" y="0"/>
                  </a:lnTo>
                  <a:lnTo>
                    <a:pt x="0" y="5918"/>
                  </a:lnTo>
                  <a:lnTo>
                    <a:pt x="0" y="13258"/>
                  </a:lnTo>
                  <a:lnTo>
                    <a:pt x="0" y="20599"/>
                  </a:lnTo>
                  <a:lnTo>
                    <a:pt x="6057" y="26517"/>
                  </a:lnTo>
                  <a:lnTo>
                    <a:pt x="21031" y="26517"/>
                  </a:lnTo>
                  <a:lnTo>
                    <a:pt x="27089" y="20599"/>
                  </a:lnTo>
                  <a:lnTo>
                    <a:pt x="27089" y="5918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913091" y="3058796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5435" y="0"/>
                  </a:moveTo>
                  <a:lnTo>
                    <a:pt x="1587" y="0"/>
                  </a:lnTo>
                  <a:lnTo>
                    <a:pt x="0" y="1587"/>
                  </a:lnTo>
                  <a:lnTo>
                    <a:pt x="0" y="3505"/>
                  </a:lnTo>
                  <a:lnTo>
                    <a:pt x="0" y="5422"/>
                  </a:lnTo>
                  <a:lnTo>
                    <a:pt x="1587" y="7010"/>
                  </a:lnTo>
                  <a:lnTo>
                    <a:pt x="5435" y="7010"/>
                  </a:lnTo>
                  <a:lnTo>
                    <a:pt x="7023" y="5422"/>
                  </a:lnTo>
                  <a:lnTo>
                    <a:pt x="7023" y="1587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734508" y="2771058"/>
              <a:ext cx="318135" cy="325755"/>
            </a:xfrm>
            <a:custGeom>
              <a:avLst/>
              <a:gdLst/>
              <a:ahLst/>
              <a:cxnLst/>
              <a:rect l="l" t="t" r="r" b="b"/>
              <a:pathLst>
                <a:path w="318134" h="325755">
                  <a:moveTo>
                    <a:pt x="318033" y="0"/>
                  </a:moveTo>
                  <a:lnTo>
                    <a:pt x="0" y="9880"/>
                  </a:lnTo>
                  <a:lnTo>
                    <a:pt x="318033" y="325272"/>
                  </a:lnTo>
                  <a:lnTo>
                    <a:pt x="318033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9199479" y="2771051"/>
              <a:ext cx="551815" cy="316865"/>
            </a:xfrm>
            <a:custGeom>
              <a:avLst/>
              <a:gdLst/>
              <a:ahLst/>
              <a:cxnLst/>
              <a:rect l="l" t="t" r="r" b="b"/>
              <a:pathLst>
                <a:path w="551815" h="316864">
                  <a:moveTo>
                    <a:pt x="548817" y="0"/>
                  </a:moveTo>
                  <a:lnTo>
                    <a:pt x="2463" y="0"/>
                  </a:lnTo>
                  <a:lnTo>
                    <a:pt x="0" y="2832"/>
                  </a:lnTo>
                  <a:lnTo>
                    <a:pt x="0" y="6337"/>
                  </a:lnTo>
                  <a:lnTo>
                    <a:pt x="0" y="313931"/>
                  </a:lnTo>
                  <a:lnTo>
                    <a:pt x="2463" y="316776"/>
                  </a:lnTo>
                  <a:lnTo>
                    <a:pt x="548817" y="316776"/>
                  </a:lnTo>
                  <a:lnTo>
                    <a:pt x="551281" y="313931"/>
                  </a:lnTo>
                  <a:lnTo>
                    <a:pt x="551281" y="2832"/>
                  </a:lnTo>
                  <a:lnTo>
                    <a:pt x="548817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9281746" y="2825102"/>
              <a:ext cx="376555" cy="212725"/>
            </a:xfrm>
            <a:custGeom>
              <a:avLst/>
              <a:gdLst/>
              <a:ahLst/>
              <a:cxnLst/>
              <a:rect l="l" t="t" r="r" b="b"/>
              <a:pathLst>
                <a:path w="376554" h="212725">
                  <a:moveTo>
                    <a:pt x="373684" y="0"/>
                  </a:moveTo>
                  <a:lnTo>
                    <a:pt x="2527" y="0"/>
                  </a:lnTo>
                  <a:lnTo>
                    <a:pt x="0" y="2844"/>
                  </a:lnTo>
                  <a:lnTo>
                    <a:pt x="0" y="6362"/>
                  </a:lnTo>
                  <a:lnTo>
                    <a:pt x="0" y="209334"/>
                  </a:lnTo>
                  <a:lnTo>
                    <a:pt x="2527" y="212178"/>
                  </a:lnTo>
                  <a:lnTo>
                    <a:pt x="373684" y="212178"/>
                  </a:lnTo>
                  <a:lnTo>
                    <a:pt x="376212" y="209334"/>
                  </a:lnTo>
                  <a:lnTo>
                    <a:pt x="376212" y="2844"/>
                  </a:lnTo>
                  <a:lnTo>
                    <a:pt x="373684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9693072" y="2922689"/>
              <a:ext cx="27305" cy="112395"/>
            </a:xfrm>
            <a:custGeom>
              <a:avLst/>
              <a:gdLst/>
              <a:ahLst/>
              <a:cxnLst/>
              <a:rect l="l" t="t" r="r" b="b"/>
              <a:pathLst>
                <a:path w="27304" h="112394">
                  <a:moveTo>
                    <a:pt x="27089" y="91109"/>
                  </a:moveTo>
                  <a:lnTo>
                    <a:pt x="21031" y="85064"/>
                  </a:lnTo>
                  <a:lnTo>
                    <a:pt x="6057" y="85064"/>
                  </a:lnTo>
                  <a:lnTo>
                    <a:pt x="0" y="91109"/>
                  </a:lnTo>
                  <a:lnTo>
                    <a:pt x="0" y="98577"/>
                  </a:lnTo>
                  <a:lnTo>
                    <a:pt x="0" y="106045"/>
                  </a:lnTo>
                  <a:lnTo>
                    <a:pt x="6057" y="112090"/>
                  </a:lnTo>
                  <a:lnTo>
                    <a:pt x="21031" y="112090"/>
                  </a:lnTo>
                  <a:lnTo>
                    <a:pt x="27089" y="106045"/>
                  </a:lnTo>
                  <a:lnTo>
                    <a:pt x="27089" y="91109"/>
                  </a:lnTo>
                  <a:close/>
                </a:path>
                <a:path w="27304" h="112394">
                  <a:moveTo>
                    <a:pt x="27089" y="5918"/>
                  </a:moveTo>
                  <a:lnTo>
                    <a:pt x="21031" y="0"/>
                  </a:lnTo>
                  <a:lnTo>
                    <a:pt x="6057" y="0"/>
                  </a:lnTo>
                  <a:lnTo>
                    <a:pt x="0" y="5918"/>
                  </a:lnTo>
                  <a:lnTo>
                    <a:pt x="0" y="13258"/>
                  </a:lnTo>
                  <a:lnTo>
                    <a:pt x="0" y="20599"/>
                  </a:lnTo>
                  <a:lnTo>
                    <a:pt x="6057" y="26517"/>
                  </a:lnTo>
                  <a:lnTo>
                    <a:pt x="21031" y="26517"/>
                  </a:lnTo>
                  <a:lnTo>
                    <a:pt x="27089" y="20599"/>
                  </a:lnTo>
                  <a:lnTo>
                    <a:pt x="27089" y="5918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9611310" y="3058796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5435" y="0"/>
                  </a:moveTo>
                  <a:lnTo>
                    <a:pt x="1587" y="0"/>
                  </a:lnTo>
                  <a:lnTo>
                    <a:pt x="0" y="1587"/>
                  </a:lnTo>
                  <a:lnTo>
                    <a:pt x="0" y="3505"/>
                  </a:lnTo>
                  <a:lnTo>
                    <a:pt x="0" y="5422"/>
                  </a:lnTo>
                  <a:lnTo>
                    <a:pt x="1587" y="7010"/>
                  </a:lnTo>
                  <a:lnTo>
                    <a:pt x="5435" y="7010"/>
                  </a:lnTo>
                  <a:lnTo>
                    <a:pt x="7023" y="5422"/>
                  </a:lnTo>
                  <a:lnTo>
                    <a:pt x="7023" y="1587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9432729" y="2771058"/>
              <a:ext cx="318135" cy="325755"/>
            </a:xfrm>
            <a:custGeom>
              <a:avLst/>
              <a:gdLst/>
              <a:ahLst/>
              <a:cxnLst/>
              <a:rect l="l" t="t" r="r" b="b"/>
              <a:pathLst>
                <a:path w="318134" h="325755">
                  <a:moveTo>
                    <a:pt x="318033" y="0"/>
                  </a:moveTo>
                  <a:lnTo>
                    <a:pt x="0" y="9880"/>
                  </a:lnTo>
                  <a:lnTo>
                    <a:pt x="318033" y="325272"/>
                  </a:lnTo>
                  <a:lnTo>
                    <a:pt x="318033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xfrm>
            <a:off x="1214704" y="378240"/>
            <a:ext cx="351472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145" dirty="0">
                <a:solidFill>
                  <a:srgbClr val="050100"/>
                </a:solidFill>
              </a:rPr>
              <a:t>Funkce </a:t>
            </a:r>
            <a:r>
              <a:rPr lang="cs-CZ" sz="3200" spc="120" dirty="0">
                <a:solidFill>
                  <a:srgbClr val="050100"/>
                </a:solidFill>
              </a:rPr>
              <a:t>systému</a:t>
            </a:r>
            <a:endParaRPr lang="cs-CZ" sz="3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633BB7-2754-24A6-7FA5-12B349A76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56">
            <a:extLst>
              <a:ext uri="{FF2B5EF4-FFF2-40B4-BE49-F238E27FC236}">
                <a16:creationId xmlns:a16="http://schemas.microsoft.com/office/drawing/2014/main" id="{7EB53881-968D-0B92-089F-F3CD5D1315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4704" y="378240"/>
            <a:ext cx="780229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145" dirty="0">
                <a:solidFill>
                  <a:srgbClr val="050100"/>
                </a:solidFill>
              </a:rPr>
              <a:t>Srovnání s analogovým systémem</a:t>
            </a:r>
            <a:endParaRPr lang="cs-CZ" sz="3200" dirty="0"/>
          </a:p>
        </p:txBody>
      </p:sp>
      <p:pic>
        <p:nvPicPr>
          <p:cNvPr id="1026" name="Obrázek 2090726453">
            <a:extLst>
              <a:ext uri="{FF2B5EF4-FFF2-40B4-BE49-F238E27FC236}">
                <a16:creationId xmlns:a16="http://schemas.microsoft.com/office/drawing/2014/main" id="{9FAB3D2D-783A-5B91-F50A-31E66A0F1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6"/>
          <a:stretch/>
        </p:blipFill>
        <p:spPr bwMode="auto">
          <a:xfrm>
            <a:off x="2082800" y="1130300"/>
            <a:ext cx="6172200" cy="43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862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2852" y="398476"/>
            <a:ext cx="8968548" cy="503224"/>
          </a:xfrm>
          <a:prstGeom prst="rect">
            <a:avLst/>
          </a:prstGeom>
        </p:spPr>
        <p:txBody>
          <a:bodyPr vert="horz" wrap="square" lIns="0" tIns="10677" rIns="0" bIns="0" rtlCol="0">
            <a:spAutoFit/>
          </a:bodyPr>
          <a:lstStyle/>
          <a:p>
            <a:pPr marL="10677">
              <a:spcBef>
                <a:spcPts val="84"/>
              </a:spcBef>
            </a:pPr>
            <a:r>
              <a:rPr lang="cs-CZ" sz="3200" spc="-50" dirty="0"/>
              <a:t>XtendLan 2-drátový hybridní systém</a:t>
            </a:r>
            <a:endParaRPr lang="cs-CZ" sz="3200" b="1" spc="172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00125" y="1409418"/>
            <a:ext cx="8966887" cy="4259218"/>
            <a:chOff x="1068324" y="1639823"/>
            <a:chExt cx="10665460" cy="5066030"/>
          </a:xfrm>
        </p:grpSpPr>
        <p:sp>
          <p:nvSpPr>
            <p:cNvPr id="4" name="object 4"/>
            <p:cNvSpPr/>
            <p:nvPr/>
          </p:nvSpPr>
          <p:spPr>
            <a:xfrm>
              <a:off x="6193536" y="1639823"/>
              <a:ext cx="5539740" cy="5066030"/>
            </a:xfrm>
            <a:custGeom>
              <a:avLst/>
              <a:gdLst/>
              <a:ahLst/>
              <a:cxnLst/>
              <a:rect l="l" t="t" r="r" b="b"/>
              <a:pathLst>
                <a:path w="5539740" h="5066030">
                  <a:moveTo>
                    <a:pt x="5539740" y="0"/>
                  </a:moveTo>
                  <a:lnTo>
                    <a:pt x="0" y="0"/>
                  </a:lnTo>
                  <a:lnTo>
                    <a:pt x="0" y="5065776"/>
                  </a:lnTo>
                  <a:lnTo>
                    <a:pt x="5539740" y="5065776"/>
                  </a:lnTo>
                  <a:lnTo>
                    <a:pt x="5539740" y="0"/>
                  </a:lnTo>
                  <a:close/>
                </a:path>
              </a:pathLst>
            </a:custGeom>
            <a:solidFill>
              <a:srgbClr val="00AF50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68324" y="1639823"/>
              <a:ext cx="5130165" cy="5066030"/>
            </a:xfrm>
            <a:custGeom>
              <a:avLst/>
              <a:gdLst/>
              <a:ahLst/>
              <a:cxnLst/>
              <a:rect l="l" t="t" r="r" b="b"/>
              <a:pathLst>
                <a:path w="5130165" h="5066030">
                  <a:moveTo>
                    <a:pt x="5129784" y="0"/>
                  </a:moveTo>
                  <a:lnTo>
                    <a:pt x="0" y="0"/>
                  </a:lnTo>
                  <a:lnTo>
                    <a:pt x="0" y="5065776"/>
                  </a:lnTo>
                  <a:lnTo>
                    <a:pt x="5129784" y="5065776"/>
                  </a:lnTo>
                  <a:lnTo>
                    <a:pt x="5129784" y="0"/>
                  </a:lnTo>
                  <a:close/>
                </a:path>
              </a:pathLst>
            </a:custGeom>
            <a:solidFill>
              <a:srgbClr val="FFC000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51019" y="4393685"/>
            <a:ext cx="782120" cy="28306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dirty="0">
                <a:solidFill>
                  <a:prstClr val="black"/>
                </a:solidFill>
                <a:latin typeface="Calibri"/>
                <a:cs typeface="Calibri"/>
              </a:rPr>
              <a:t>Brána</a:t>
            </a:r>
            <a:r>
              <a:rPr lang="cs-CZ" sz="883" spc="10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cs-CZ" sz="883" spc="143" dirty="0">
                <a:solidFill>
                  <a:prstClr val="black"/>
                </a:solidFill>
                <a:latin typeface="Calibri"/>
                <a:cs typeface="Calibri"/>
              </a:rPr>
              <a:t>LAN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0677" defTabSz="768736"/>
            <a:r>
              <a:rPr lang="cs-CZ" sz="883" dirty="0">
                <a:solidFill>
                  <a:prstClr val="black"/>
                </a:solidFill>
                <a:latin typeface="Calibri"/>
                <a:cs typeface="Calibri"/>
              </a:rPr>
              <a:t>DPA-D2D-</a:t>
            </a:r>
            <a:r>
              <a:rPr lang="cs-CZ" sz="883" b="1" dirty="0">
                <a:solidFill>
                  <a:prstClr val="black"/>
                </a:solidFill>
                <a:latin typeface="Calibri"/>
                <a:cs typeface="Calibri"/>
              </a:rPr>
              <a:t>LAN</a:t>
            </a:r>
          </a:p>
        </p:txBody>
      </p:sp>
      <p:sp>
        <p:nvSpPr>
          <p:cNvPr id="7" name="object 7"/>
          <p:cNvSpPr/>
          <p:nvPr/>
        </p:nvSpPr>
        <p:spPr>
          <a:xfrm>
            <a:off x="3458077" y="3944448"/>
            <a:ext cx="690294" cy="380116"/>
          </a:xfrm>
          <a:custGeom>
            <a:avLst/>
            <a:gdLst/>
            <a:ahLst/>
            <a:cxnLst/>
            <a:rect l="l" t="t" r="r" b="b"/>
            <a:pathLst>
              <a:path w="821054" h="452120">
                <a:moveTo>
                  <a:pt x="0" y="0"/>
                </a:moveTo>
                <a:lnTo>
                  <a:pt x="820928" y="0"/>
                </a:lnTo>
              </a:path>
              <a:path w="821054" h="452120">
                <a:moveTo>
                  <a:pt x="0" y="0"/>
                </a:moveTo>
                <a:lnTo>
                  <a:pt x="0" y="451612"/>
                </a:lnTo>
              </a:path>
            </a:pathLst>
          </a:custGeom>
          <a:ln w="28575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defTabSz="768736"/>
            <a:endParaRPr lang="cs-CZ" sz="151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3067" y="1833311"/>
            <a:ext cx="1496723" cy="217223"/>
          </a:xfrm>
          <a:prstGeom prst="rect">
            <a:avLst/>
          </a:prstGeom>
        </p:spPr>
        <p:txBody>
          <a:bodyPr vert="horz" wrap="square" lIns="0" tIns="10144" rIns="0" bIns="0" rtlCol="0">
            <a:spAutoFit/>
          </a:bodyPr>
          <a:lstStyle/>
          <a:p>
            <a:pPr marL="10677" defTabSz="768736">
              <a:spcBef>
                <a:spcPts val="80"/>
              </a:spcBef>
            </a:pPr>
            <a:r>
              <a:rPr lang="cs-CZ" sz="1345" b="1" spc="164" dirty="0">
                <a:solidFill>
                  <a:prstClr val="black"/>
                </a:solidFill>
                <a:latin typeface="Calibri"/>
                <a:cs typeface="Calibri"/>
              </a:rPr>
              <a:t>Dveřní </a:t>
            </a:r>
            <a:r>
              <a:rPr lang="cs-CZ" sz="1345" b="1" spc="151" dirty="0">
                <a:solidFill>
                  <a:prstClr val="black"/>
                </a:solidFill>
                <a:latin typeface="Calibri"/>
                <a:cs typeface="Calibri"/>
              </a:rPr>
              <a:t>stanice</a:t>
            </a:r>
            <a:endParaRPr lang="cs-CZ" sz="1345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21382" y="1829252"/>
            <a:ext cx="1380708" cy="494158"/>
          </a:xfrm>
          <a:prstGeom prst="rect">
            <a:avLst/>
          </a:prstGeom>
        </p:spPr>
        <p:txBody>
          <a:bodyPr vert="horz" wrap="square" lIns="0" tIns="10144" rIns="0" bIns="0" rtlCol="0">
            <a:spAutoFit/>
          </a:bodyPr>
          <a:lstStyle/>
          <a:p>
            <a:pPr marL="10677" defTabSz="768736">
              <a:spcBef>
                <a:spcPts val="80"/>
              </a:spcBef>
            </a:pPr>
            <a:r>
              <a:rPr lang="cs-CZ" sz="1345" b="1" spc="177" dirty="0">
                <a:solidFill>
                  <a:prstClr val="black"/>
                </a:solidFill>
                <a:latin typeface="Calibri"/>
                <a:cs typeface="Calibri"/>
              </a:rPr>
              <a:t>Příslušenství</a:t>
            </a:r>
            <a:endParaRPr lang="cs-CZ" sz="1345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7512" defTabSz="768736">
              <a:spcBef>
                <a:spcPts val="1118"/>
              </a:spcBef>
            </a:pPr>
            <a:r>
              <a:rPr lang="cs-CZ" sz="883" spc="80" dirty="0">
                <a:solidFill>
                  <a:prstClr val="black"/>
                </a:solidFill>
                <a:latin typeface="Calibri"/>
                <a:cs typeface="Calibri"/>
              </a:rPr>
              <a:t>Napájení*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56037" y="2989708"/>
            <a:ext cx="413796" cy="28306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dirty="0">
                <a:solidFill>
                  <a:prstClr val="black"/>
                </a:solidFill>
                <a:latin typeface="Calibri"/>
                <a:cs typeface="Calibri"/>
              </a:rPr>
              <a:t>DPA-D2-</a:t>
            </a:r>
            <a:r>
              <a:rPr lang="cs-CZ" sz="883" b="1" dirty="0">
                <a:solidFill>
                  <a:prstClr val="black"/>
                </a:solidFill>
                <a:latin typeface="Calibri"/>
                <a:cs typeface="Calibri"/>
              </a:rPr>
              <a:t>PC9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912713" y="2987375"/>
            <a:ext cx="628099" cy="28306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dirty="0">
                <a:solidFill>
                  <a:prstClr val="black"/>
                </a:solidFill>
                <a:latin typeface="Calibri"/>
                <a:cs typeface="Calibri"/>
              </a:rPr>
              <a:t>DPA-D2D-</a:t>
            </a:r>
            <a:r>
              <a:rPr lang="cs-CZ" sz="883" b="1" dirty="0">
                <a:solidFill>
                  <a:prstClr val="black"/>
                </a:solidFill>
                <a:latin typeface="Calibri"/>
                <a:cs typeface="Calibri"/>
              </a:rPr>
              <a:t>DXG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870281" y="3037550"/>
            <a:ext cx="596557" cy="295886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dirty="0">
                <a:solidFill>
                  <a:prstClr val="black"/>
                </a:solidFill>
                <a:latin typeface="Calibri"/>
                <a:cs typeface="Calibri"/>
              </a:rPr>
              <a:t>DPA-D2-</a:t>
            </a:r>
          </a:p>
          <a:p>
            <a:pPr marL="10677" defTabSz="768736">
              <a:spcBef>
                <a:spcPts val="88"/>
              </a:spcBef>
            </a:pPr>
            <a:r>
              <a:rPr lang="cs-CZ" sz="883" b="1" dirty="0">
                <a:solidFill>
                  <a:prstClr val="black"/>
                </a:solidFill>
                <a:latin typeface="Calibri"/>
                <a:cs typeface="Calibri"/>
              </a:rPr>
              <a:t>DBC4F1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514362" y="3481582"/>
            <a:ext cx="782227" cy="14719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dirty="0">
                <a:solidFill>
                  <a:prstClr val="black"/>
                </a:solidFill>
                <a:latin typeface="Calibri"/>
                <a:cs typeface="Calibri"/>
              </a:rPr>
              <a:t>DPC-</a:t>
            </a:r>
            <a:r>
              <a:rPr lang="cs-CZ" sz="883" b="1" dirty="0">
                <a:solidFill>
                  <a:prstClr val="black"/>
                </a:solidFill>
                <a:latin typeface="Calibri"/>
                <a:cs typeface="Calibri"/>
              </a:rPr>
              <a:t>D2D50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1396003" y="2092504"/>
            <a:ext cx="7787033" cy="2479294"/>
            <a:chOff x="1653730" y="2488882"/>
            <a:chExt cx="9262110" cy="2948940"/>
          </a:xfrm>
        </p:grpSpPr>
        <p:sp>
          <p:nvSpPr>
            <p:cNvPr id="15" name="object 15"/>
            <p:cNvSpPr/>
            <p:nvPr/>
          </p:nvSpPr>
          <p:spPr>
            <a:xfrm>
              <a:off x="6418326" y="2503170"/>
              <a:ext cx="4483100" cy="1522095"/>
            </a:xfrm>
            <a:custGeom>
              <a:avLst/>
              <a:gdLst/>
              <a:ahLst/>
              <a:cxnLst/>
              <a:rect l="l" t="t" r="r" b="b"/>
              <a:pathLst>
                <a:path w="4483100" h="1522095">
                  <a:moveTo>
                    <a:pt x="1641348" y="436244"/>
                  </a:moveTo>
                  <a:lnTo>
                    <a:pt x="1641348" y="59435"/>
                  </a:lnTo>
                </a:path>
                <a:path w="4483100" h="1522095">
                  <a:moveTo>
                    <a:pt x="1641348" y="62483"/>
                  </a:moveTo>
                  <a:lnTo>
                    <a:pt x="4483100" y="62483"/>
                  </a:lnTo>
                </a:path>
                <a:path w="4483100" h="1522095">
                  <a:moveTo>
                    <a:pt x="1760220" y="179831"/>
                  </a:moveTo>
                  <a:lnTo>
                    <a:pt x="3110992" y="179831"/>
                  </a:lnTo>
                </a:path>
                <a:path w="4483100" h="1522095">
                  <a:moveTo>
                    <a:pt x="1760220" y="435228"/>
                  </a:moveTo>
                  <a:lnTo>
                    <a:pt x="1760220" y="179831"/>
                  </a:lnTo>
                </a:path>
                <a:path w="4483100" h="1522095">
                  <a:moveTo>
                    <a:pt x="3110483" y="435228"/>
                  </a:moveTo>
                  <a:lnTo>
                    <a:pt x="3110483" y="179831"/>
                  </a:lnTo>
                </a:path>
                <a:path w="4483100" h="1522095">
                  <a:moveTo>
                    <a:pt x="4482083" y="460247"/>
                  </a:moveTo>
                  <a:lnTo>
                    <a:pt x="4482083" y="59435"/>
                  </a:lnTo>
                </a:path>
                <a:path w="4483100" h="1522095">
                  <a:moveTo>
                    <a:pt x="0" y="1464563"/>
                  </a:moveTo>
                  <a:lnTo>
                    <a:pt x="916431" y="1464563"/>
                  </a:lnTo>
                </a:path>
                <a:path w="4483100" h="1522095">
                  <a:moveTo>
                    <a:pt x="0" y="1464055"/>
                  </a:moveTo>
                  <a:lnTo>
                    <a:pt x="0" y="1002791"/>
                  </a:lnTo>
                </a:path>
                <a:path w="4483100" h="1522095">
                  <a:moveTo>
                    <a:pt x="915924" y="1464055"/>
                  </a:moveTo>
                  <a:lnTo>
                    <a:pt x="915924" y="1002791"/>
                  </a:lnTo>
                </a:path>
                <a:path w="4483100" h="1522095">
                  <a:moveTo>
                    <a:pt x="987551" y="1464055"/>
                  </a:moveTo>
                  <a:lnTo>
                    <a:pt x="987551" y="1002791"/>
                  </a:lnTo>
                </a:path>
                <a:path w="4483100" h="1522095">
                  <a:moveTo>
                    <a:pt x="987551" y="1464563"/>
                  </a:moveTo>
                  <a:lnTo>
                    <a:pt x="1712849" y="1464563"/>
                  </a:lnTo>
                </a:path>
                <a:path w="4483100" h="1522095">
                  <a:moveTo>
                    <a:pt x="1712976" y="1464055"/>
                  </a:moveTo>
                  <a:lnTo>
                    <a:pt x="1712976" y="1002791"/>
                  </a:lnTo>
                </a:path>
                <a:path w="4483100" h="1522095">
                  <a:moveTo>
                    <a:pt x="516000" y="1405127"/>
                  </a:moveTo>
                  <a:lnTo>
                    <a:pt x="399288" y="1521840"/>
                  </a:lnTo>
                </a:path>
                <a:path w="4483100" h="1522095">
                  <a:moveTo>
                    <a:pt x="1392301" y="1402079"/>
                  </a:moveTo>
                  <a:lnTo>
                    <a:pt x="1275588" y="1518792"/>
                  </a:lnTo>
                </a:path>
                <a:path w="4483100" h="1522095">
                  <a:moveTo>
                    <a:pt x="2448432" y="121919"/>
                  </a:moveTo>
                  <a:lnTo>
                    <a:pt x="2331720" y="238632"/>
                  </a:lnTo>
                </a:path>
                <a:path w="4483100" h="1522095">
                  <a:moveTo>
                    <a:pt x="3437508" y="0"/>
                  </a:moveTo>
                  <a:lnTo>
                    <a:pt x="3320796" y="116712"/>
                  </a:lnTo>
                </a:path>
              </a:pathLst>
            </a:custGeom>
            <a:ln w="28575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668017" y="3505962"/>
              <a:ext cx="4147185" cy="1917700"/>
            </a:xfrm>
            <a:custGeom>
              <a:avLst/>
              <a:gdLst/>
              <a:ahLst/>
              <a:cxnLst/>
              <a:rect l="l" t="t" r="r" b="b"/>
              <a:pathLst>
                <a:path w="4147185" h="1917700">
                  <a:moveTo>
                    <a:pt x="1914144" y="480060"/>
                  </a:moveTo>
                  <a:lnTo>
                    <a:pt x="1914144" y="1917319"/>
                  </a:lnTo>
                </a:path>
                <a:path w="4147185" h="1917700">
                  <a:moveTo>
                    <a:pt x="1914144" y="1917191"/>
                  </a:moveTo>
                  <a:lnTo>
                    <a:pt x="2304796" y="1917191"/>
                  </a:lnTo>
                </a:path>
                <a:path w="4147185" h="1917700">
                  <a:moveTo>
                    <a:pt x="3258311" y="461263"/>
                  </a:moveTo>
                  <a:lnTo>
                    <a:pt x="3258311" y="0"/>
                  </a:lnTo>
                </a:path>
                <a:path w="4147185" h="1917700">
                  <a:moveTo>
                    <a:pt x="3316224" y="461263"/>
                  </a:moveTo>
                  <a:lnTo>
                    <a:pt x="3316224" y="0"/>
                  </a:lnTo>
                </a:path>
                <a:path w="4147185" h="1917700">
                  <a:moveTo>
                    <a:pt x="3316224" y="461771"/>
                  </a:moveTo>
                  <a:lnTo>
                    <a:pt x="4146677" y="461771"/>
                  </a:lnTo>
                </a:path>
                <a:path w="4147185" h="1917700">
                  <a:moveTo>
                    <a:pt x="4146804" y="461263"/>
                  </a:moveTo>
                  <a:lnTo>
                    <a:pt x="4146804" y="0"/>
                  </a:lnTo>
                </a:path>
                <a:path w="4147185" h="1917700">
                  <a:moveTo>
                    <a:pt x="0" y="204215"/>
                  </a:moveTo>
                  <a:lnTo>
                    <a:pt x="0" y="461390"/>
                  </a:lnTo>
                </a:path>
                <a:path w="4147185" h="1917700">
                  <a:moveTo>
                    <a:pt x="800100" y="204215"/>
                  </a:moveTo>
                  <a:lnTo>
                    <a:pt x="800100" y="461390"/>
                  </a:lnTo>
                </a:path>
                <a:path w="4147185" h="1917700">
                  <a:moveTo>
                    <a:pt x="0" y="461771"/>
                  </a:moveTo>
                  <a:lnTo>
                    <a:pt x="3259328" y="461771"/>
                  </a:lnTo>
                </a:path>
                <a:path w="4147185" h="1917700">
                  <a:moveTo>
                    <a:pt x="1559940" y="402336"/>
                  </a:moveTo>
                  <a:lnTo>
                    <a:pt x="1443227" y="519049"/>
                  </a:lnTo>
                </a:path>
                <a:path w="4147185" h="1917700">
                  <a:moveTo>
                    <a:pt x="1962277" y="1235964"/>
                  </a:moveTo>
                  <a:lnTo>
                    <a:pt x="1845564" y="1352677"/>
                  </a:lnTo>
                </a:path>
                <a:path w="4147185" h="1917700">
                  <a:moveTo>
                    <a:pt x="2641981" y="402336"/>
                  </a:moveTo>
                  <a:lnTo>
                    <a:pt x="2525268" y="519049"/>
                  </a:lnTo>
                </a:path>
                <a:path w="4147185" h="1917700">
                  <a:moveTo>
                    <a:pt x="3792601" y="402336"/>
                  </a:moveTo>
                  <a:lnTo>
                    <a:pt x="3675887" y="519049"/>
                  </a:lnTo>
                </a:path>
              </a:pathLst>
            </a:custGeom>
            <a:ln w="28575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523233" y="3908806"/>
              <a:ext cx="110236" cy="1102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410713" y="3907282"/>
              <a:ext cx="108712" cy="1102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756145" y="3120258"/>
            <a:ext cx="85419" cy="14719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spc="55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65645" y="3115453"/>
            <a:ext cx="85419" cy="14719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spc="55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72089" y="3856252"/>
            <a:ext cx="85419" cy="14719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spc="55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26826" y="3161580"/>
            <a:ext cx="85419" cy="14719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spc="55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25423" y="3190195"/>
            <a:ext cx="85419" cy="14719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spc="55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439041" y="2253893"/>
            <a:ext cx="85419" cy="14719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spc="55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213687" y="1792309"/>
            <a:ext cx="724996" cy="353094"/>
          </a:xfrm>
          <a:prstGeom prst="rect">
            <a:avLst/>
          </a:prstGeom>
        </p:spPr>
        <p:txBody>
          <a:bodyPr vert="horz" wrap="square" lIns="0" tIns="10144" rIns="0" bIns="0" rtlCol="0">
            <a:spAutoFit/>
          </a:bodyPr>
          <a:lstStyle/>
          <a:p>
            <a:pPr marL="10677" defTabSz="768736">
              <a:spcBef>
                <a:spcPts val="80"/>
              </a:spcBef>
            </a:pPr>
            <a:r>
              <a:rPr lang="cs-CZ" sz="1345" b="1" spc="109" dirty="0">
                <a:solidFill>
                  <a:prstClr val="black"/>
                </a:solidFill>
                <a:latin typeface="Calibri"/>
                <a:cs typeface="Calibri"/>
              </a:rPr>
              <a:t>Monitor</a:t>
            </a:r>
            <a:endParaRPr lang="cs-CZ" sz="1345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05701" defTabSz="768736">
              <a:spcBef>
                <a:spcPts val="8"/>
              </a:spcBef>
            </a:pPr>
            <a:r>
              <a:rPr lang="cs-CZ" sz="883" spc="55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212802" y="1035281"/>
            <a:ext cx="4659087" cy="350218"/>
          </a:xfrm>
          <a:custGeom>
            <a:avLst/>
            <a:gdLst/>
            <a:ahLst/>
            <a:cxnLst/>
            <a:rect l="l" t="t" r="r" b="b"/>
            <a:pathLst>
              <a:path w="5541645" h="416560">
                <a:moveTo>
                  <a:pt x="5541264" y="0"/>
                </a:moveTo>
                <a:lnTo>
                  <a:pt x="0" y="0"/>
                </a:lnTo>
                <a:lnTo>
                  <a:pt x="0" y="416051"/>
                </a:lnTo>
                <a:lnTo>
                  <a:pt x="5541264" y="416051"/>
                </a:lnTo>
                <a:lnTo>
                  <a:pt x="5541264" y="0"/>
                </a:lnTo>
                <a:close/>
              </a:path>
            </a:pathLst>
          </a:custGeom>
          <a:solidFill>
            <a:srgbClr val="6E7A62"/>
          </a:solidFill>
        </p:spPr>
        <p:txBody>
          <a:bodyPr wrap="square" lIns="0" tIns="0" rIns="0" bIns="0" rtlCol="0"/>
          <a:lstStyle/>
          <a:p>
            <a:pPr defTabSz="768736"/>
            <a:endParaRPr lang="cs-CZ" sz="151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835509" y="1075066"/>
            <a:ext cx="3410684" cy="243602"/>
          </a:xfrm>
          <a:prstGeom prst="rect">
            <a:avLst/>
          </a:prstGeom>
        </p:spPr>
        <p:txBody>
          <a:bodyPr vert="horz" wrap="square" lIns="0" tIns="10677" rIns="0" bIns="0" rtlCol="0">
            <a:spAutoFit/>
          </a:bodyPr>
          <a:lstStyle/>
          <a:p>
            <a:pPr marL="1602" algn="ctr" defTabSz="768736">
              <a:spcBef>
                <a:spcPts val="407"/>
              </a:spcBef>
            </a:pPr>
            <a:r>
              <a:rPr lang="cs-CZ" sz="1513" spc="185" dirty="0">
                <a:solidFill>
                  <a:srgbClr val="FFFFFF"/>
                </a:solidFill>
                <a:latin typeface="Calibri"/>
                <a:cs typeface="Calibri"/>
              </a:rPr>
              <a:t>Analogový </a:t>
            </a:r>
            <a:r>
              <a:rPr lang="cs-CZ" sz="1513" spc="92" dirty="0">
                <a:solidFill>
                  <a:srgbClr val="FFFFFF"/>
                </a:solidFill>
                <a:latin typeface="Calibri"/>
                <a:cs typeface="Calibri"/>
              </a:rPr>
              <a:t>2-</a:t>
            </a:r>
            <a:r>
              <a:rPr lang="cs-CZ" sz="1513" spc="156" dirty="0">
                <a:solidFill>
                  <a:srgbClr val="FFFFFF"/>
                </a:solidFill>
                <a:latin typeface="Calibri"/>
                <a:cs typeface="Calibri"/>
              </a:rPr>
              <a:t>drátový</a:t>
            </a:r>
            <a:r>
              <a:rPr lang="cs-CZ" sz="1513" spc="185" dirty="0">
                <a:solidFill>
                  <a:srgbClr val="FFFFFF"/>
                </a:solidFill>
                <a:latin typeface="Calibri"/>
                <a:cs typeface="Calibri"/>
              </a:rPr>
              <a:t> systém</a:t>
            </a:r>
            <a:endParaRPr lang="cs-CZ" sz="151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03828" y="1035281"/>
            <a:ext cx="4309402" cy="350218"/>
          </a:xfrm>
          <a:custGeom>
            <a:avLst/>
            <a:gdLst/>
            <a:ahLst/>
            <a:cxnLst/>
            <a:rect l="l" t="t" r="r" b="b"/>
            <a:pathLst>
              <a:path w="5125720" h="416560">
                <a:moveTo>
                  <a:pt x="5125212" y="0"/>
                </a:moveTo>
                <a:lnTo>
                  <a:pt x="0" y="0"/>
                </a:lnTo>
                <a:lnTo>
                  <a:pt x="0" y="416051"/>
                </a:lnTo>
                <a:lnTo>
                  <a:pt x="5125212" y="416051"/>
                </a:lnTo>
                <a:lnTo>
                  <a:pt x="5125212" y="0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pPr defTabSz="768736"/>
            <a:endParaRPr lang="cs-CZ" sz="151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40581" y="1075065"/>
            <a:ext cx="3241768" cy="489246"/>
          </a:xfrm>
          <a:prstGeom prst="rect">
            <a:avLst/>
          </a:prstGeom>
        </p:spPr>
        <p:txBody>
          <a:bodyPr vert="horz" wrap="square" lIns="0" tIns="10677" rIns="0" bIns="0" rtlCol="0">
            <a:spAutoFit/>
          </a:bodyPr>
          <a:lstStyle/>
          <a:p>
            <a:pPr marL="10677" defTabSz="768736">
              <a:spcBef>
                <a:spcPts val="84"/>
              </a:spcBef>
            </a:pPr>
            <a:r>
              <a:rPr lang="cs-CZ" sz="1513" spc="185" dirty="0">
                <a:solidFill>
                  <a:srgbClr val="FFFFFF"/>
                </a:solidFill>
                <a:latin typeface="Calibri"/>
                <a:cs typeface="Calibri"/>
              </a:rPr>
              <a:t>Digitální </a:t>
            </a:r>
            <a:r>
              <a:rPr lang="cs-CZ" sz="1513" spc="92" dirty="0">
                <a:solidFill>
                  <a:srgbClr val="FFFFFF"/>
                </a:solidFill>
                <a:latin typeface="Calibri"/>
                <a:cs typeface="Calibri"/>
              </a:rPr>
              <a:t>2-</a:t>
            </a:r>
            <a:r>
              <a:rPr lang="cs-CZ" sz="1513" spc="156" dirty="0">
                <a:solidFill>
                  <a:srgbClr val="FFFFFF"/>
                </a:solidFill>
                <a:latin typeface="Calibri"/>
                <a:cs typeface="Calibri"/>
              </a:rPr>
              <a:t>drátový</a:t>
            </a:r>
            <a:r>
              <a:rPr lang="cs-CZ" sz="1513" spc="185" dirty="0">
                <a:solidFill>
                  <a:srgbClr val="FFFFFF"/>
                </a:solidFill>
                <a:latin typeface="Calibri"/>
                <a:cs typeface="Calibri"/>
              </a:rPr>
              <a:t> systém</a:t>
            </a:r>
            <a:endParaRPr lang="cs-CZ" sz="151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0677" defTabSz="768736">
              <a:spcBef>
                <a:spcPts val="84"/>
              </a:spcBef>
            </a:pPr>
            <a:endParaRPr lang="cs-CZ" sz="151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220307" y="2235848"/>
            <a:ext cx="5216447" cy="2566849"/>
            <a:chOff x="1444752" y="2659379"/>
            <a:chExt cx="6204585" cy="3053080"/>
          </a:xfrm>
        </p:grpSpPr>
        <p:sp>
          <p:nvSpPr>
            <p:cNvPr id="31" name="object 31"/>
            <p:cNvSpPr/>
            <p:nvPr/>
          </p:nvSpPr>
          <p:spPr>
            <a:xfrm>
              <a:off x="5641848" y="2782836"/>
              <a:ext cx="1018044" cy="8564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5667755" y="2808731"/>
              <a:ext cx="915924" cy="7543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918203" y="4933187"/>
              <a:ext cx="370332" cy="7787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944112" y="4959095"/>
              <a:ext cx="268224" cy="67665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4376928" y="2772143"/>
              <a:ext cx="861072" cy="8244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4402836" y="2798063"/>
              <a:ext cx="758951" cy="7223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444752" y="2708135"/>
              <a:ext cx="521246" cy="112624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470660" y="2734055"/>
              <a:ext cx="419100" cy="102412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2179320" y="2659379"/>
              <a:ext cx="621830" cy="12786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2205228" y="2685287"/>
              <a:ext cx="519684" cy="117652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6787896" y="2746235"/>
              <a:ext cx="861072" cy="8244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6813804" y="2772155"/>
              <a:ext cx="758951" cy="7223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802339" y="2050062"/>
            <a:ext cx="776913" cy="295886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algn="ctr" defTabSz="768736">
              <a:spcBef>
                <a:spcPts val="88"/>
              </a:spcBef>
            </a:pPr>
            <a:r>
              <a:rPr lang="cs-CZ" sz="883" spc="84" dirty="0">
                <a:solidFill>
                  <a:prstClr val="black"/>
                </a:solidFill>
                <a:latin typeface="Calibri"/>
                <a:cs typeface="Calibri"/>
              </a:rPr>
              <a:t>Brána</a:t>
            </a:r>
          </a:p>
          <a:p>
            <a:pPr marL="10677" algn="ctr" defTabSz="768736">
              <a:spcBef>
                <a:spcPts val="88"/>
              </a:spcBef>
            </a:pPr>
            <a:r>
              <a:rPr lang="cs-CZ" sz="883" spc="84" dirty="0" err="1">
                <a:solidFill>
                  <a:prstClr val="black"/>
                </a:solidFill>
                <a:latin typeface="Calibri"/>
                <a:cs typeface="Calibri"/>
              </a:rPr>
              <a:t>Digi</a:t>
            </a:r>
            <a:r>
              <a:rPr lang="cs-CZ" sz="883" spc="84" dirty="0">
                <a:solidFill>
                  <a:prstClr val="black"/>
                </a:solidFill>
                <a:latin typeface="Calibri"/>
                <a:cs typeface="Calibri"/>
              </a:rPr>
              <a:t>-&gt;Analog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6705503" y="2275568"/>
            <a:ext cx="2826844" cy="735673"/>
            <a:chOff x="7968995" y="2706623"/>
            <a:chExt cx="3362325" cy="875030"/>
          </a:xfrm>
        </p:grpSpPr>
        <p:sp>
          <p:nvSpPr>
            <p:cNvPr id="45" name="object 45"/>
            <p:cNvSpPr/>
            <p:nvPr/>
          </p:nvSpPr>
          <p:spPr>
            <a:xfrm>
              <a:off x="7968995" y="2808731"/>
              <a:ext cx="379475" cy="77266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7994903" y="2834639"/>
              <a:ext cx="277368" cy="67056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9031223" y="2711195"/>
              <a:ext cx="1060716" cy="81838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9057131" y="2737103"/>
              <a:ext cx="958596" cy="71627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0511027" y="2706623"/>
              <a:ext cx="819899" cy="81838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0536935" y="2732531"/>
              <a:ext cx="717803" cy="71627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897210" y="2984267"/>
            <a:ext cx="471799" cy="28306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dirty="0">
                <a:solidFill>
                  <a:prstClr val="black"/>
                </a:solidFill>
                <a:latin typeface="Calibri"/>
                <a:cs typeface="Calibri"/>
              </a:rPr>
              <a:t>DPM-</a:t>
            </a:r>
            <a:r>
              <a:rPr lang="cs-CZ" sz="883" b="1" dirty="0">
                <a:solidFill>
                  <a:prstClr val="black"/>
                </a:solidFill>
                <a:latin typeface="Calibri"/>
                <a:cs typeface="Calibri"/>
              </a:rPr>
              <a:t>D271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9064676" y="2920203"/>
            <a:ext cx="544217" cy="28306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dirty="0">
                <a:solidFill>
                  <a:prstClr val="black"/>
                </a:solidFill>
                <a:latin typeface="Calibri"/>
                <a:cs typeface="Calibri"/>
              </a:rPr>
              <a:t>DPM-</a:t>
            </a:r>
            <a:r>
              <a:rPr lang="cs-CZ" sz="883" b="1" dirty="0">
                <a:solidFill>
                  <a:prstClr val="black"/>
                </a:solidFill>
                <a:latin typeface="Calibri"/>
                <a:cs typeface="Calibri"/>
              </a:rPr>
              <a:t>D244F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5772062" y="3016622"/>
            <a:ext cx="571775" cy="299361"/>
          </a:xfrm>
          <a:prstGeom prst="rect">
            <a:avLst/>
          </a:prstGeom>
        </p:spPr>
        <p:txBody>
          <a:bodyPr vert="horz" wrap="square" lIns="0" tIns="10144" rIns="0" bIns="0" rtlCol="0">
            <a:spAutoFit/>
          </a:bodyPr>
          <a:lstStyle/>
          <a:p>
            <a:pPr marL="13880" marR="4271" indent="-3737" defTabSz="768736">
              <a:lnSpc>
                <a:spcPct val="109400"/>
              </a:lnSpc>
              <a:spcBef>
                <a:spcPts val="80"/>
              </a:spcBef>
            </a:pPr>
            <a:r>
              <a:rPr lang="cs-CZ" sz="883" dirty="0">
                <a:solidFill>
                  <a:prstClr val="black"/>
                </a:solidFill>
                <a:latin typeface="Calibri"/>
                <a:cs typeface="Calibri"/>
              </a:rPr>
              <a:t>DPA-D2-</a:t>
            </a:r>
            <a:r>
              <a:rPr lang="cs-CZ" sz="883" b="1" dirty="0">
                <a:solidFill>
                  <a:prstClr val="black"/>
                </a:solidFill>
                <a:latin typeface="Calibri"/>
                <a:cs typeface="Calibri"/>
              </a:rPr>
              <a:t>PC9</a:t>
            </a:r>
            <a:r>
              <a:rPr lang="cs-CZ" sz="883" spc="16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cs-CZ" sz="883" spc="55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1611630" y="2268628"/>
            <a:ext cx="3164250" cy="2172319"/>
            <a:chOff x="1910203" y="2698368"/>
            <a:chExt cx="3763645" cy="2583815"/>
          </a:xfrm>
        </p:grpSpPr>
        <p:sp>
          <p:nvSpPr>
            <p:cNvPr id="55" name="object 55"/>
            <p:cNvSpPr/>
            <p:nvPr/>
          </p:nvSpPr>
          <p:spPr>
            <a:xfrm>
              <a:off x="4555235" y="4162044"/>
              <a:ext cx="1118615" cy="112014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581143" y="4187952"/>
              <a:ext cx="1016508" cy="101803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2800219" y="2698368"/>
              <a:ext cx="214395" cy="21432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1910203" y="2698368"/>
              <a:ext cx="214395" cy="21432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3545633" y="3781403"/>
            <a:ext cx="312314" cy="14719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spc="55" dirty="0">
                <a:solidFill>
                  <a:srgbClr val="7E7E7E"/>
                </a:solidFill>
                <a:latin typeface="Calibri"/>
                <a:cs typeface="Calibri"/>
              </a:rPr>
              <a:t>CAT5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8836287" y="3134043"/>
            <a:ext cx="751155" cy="1005812"/>
            <a:chOff x="10503407" y="3727716"/>
            <a:chExt cx="893444" cy="1196340"/>
          </a:xfrm>
        </p:grpSpPr>
        <p:sp>
          <p:nvSpPr>
            <p:cNvPr id="61" name="object 61"/>
            <p:cNvSpPr/>
            <p:nvPr/>
          </p:nvSpPr>
          <p:spPr>
            <a:xfrm>
              <a:off x="10503407" y="3727716"/>
              <a:ext cx="893051" cy="119632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10529315" y="3753611"/>
              <a:ext cx="790955" cy="1094232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9071083" y="4005095"/>
            <a:ext cx="396878" cy="28306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dirty="0">
                <a:solidFill>
                  <a:prstClr val="black"/>
                </a:solidFill>
                <a:latin typeface="Calibri"/>
                <a:cs typeface="Calibri"/>
              </a:rPr>
              <a:t>DPP-</a:t>
            </a:r>
            <a:r>
              <a:rPr lang="cs-CZ" sz="883" b="1" dirty="0">
                <a:solidFill>
                  <a:prstClr val="black"/>
                </a:solidFill>
                <a:latin typeface="Calibri"/>
                <a:cs typeface="Calibri"/>
              </a:rPr>
              <a:t>D205</a:t>
            </a:r>
          </a:p>
        </p:txBody>
      </p:sp>
      <p:sp>
        <p:nvSpPr>
          <p:cNvPr id="64" name="object 64"/>
          <p:cNvSpPr txBox="1"/>
          <p:nvPr/>
        </p:nvSpPr>
        <p:spPr>
          <a:xfrm>
            <a:off x="6934642" y="4833662"/>
            <a:ext cx="782120" cy="28306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algn="ctr" defTabSz="768736">
              <a:spcBef>
                <a:spcPts val="88"/>
              </a:spcBef>
            </a:pPr>
            <a:r>
              <a:rPr lang="cs-CZ" sz="883" dirty="0">
                <a:solidFill>
                  <a:prstClr val="black"/>
                </a:solidFill>
                <a:latin typeface="Calibri"/>
                <a:cs typeface="Calibri"/>
              </a:rPr>
              <a:t>VDP</a:t>
            </a:r>
            <a:r>
              <a:rPr lang="cs-CZ" sz="883" spc="1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cs-CZ" sz="883" dirty="0" err="1">
                <a:solidFill>
                  <a:prstClr val="black"/>
                </a:solidFill>
                <a:latin typeface="Calibri"/>
                <a:cs typeface="Calibri"/>
              </a:rPr>
              <a:t>Connect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768736"/>
            <a:r>
              <a:rPr lang="cs-CZ" sz="883" dirty="0">
                <a:solidFill>
                  <a:prstClr val="black"/>
                </a:solidFill>
                <a:latin typeface="Calibri"/>
                <a:cs typeface="Calibri"/>
              </a:rPr>
              <a:t>aplikace</a:t>
            </a:r>
          </a:p>
        </p:txBody>
      </p:sp>
      <p:grpSp>
        <p:nvGrpSpPr>
          <p:cNvPr id="65" name="object 65"/>
          <p:cNvGrpSpPr/>
          <p:nvPr/>
        </p:nvGrpSpPr>
        <p:grpSpPr>
          <a:xfrm>
            <a:off x="1409937" y="3913056"/>
            <a:ext cx="6182219" cy="1228970"/>
            <a:chOff x="1670304" y="4654296"/>
            <a:chExt cx="7353300" cy="1461770"/>
          </a:xfrm>
        </p:grpSpPr>
        <p:sp>
          <p:nvSpPr>
            <p:cNvPr id="66" name="object 66"/>
            <p:cNvSpPr/>
            <p:nvPr/>
          </p:nvSpPr>
          <p:spPr>
            <a:xfrm>
              <a:off x="8406384" y="4654296"/>
              <a:ext cx="617220" cy="111710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8432292" y="4680204"/>
              <a:ext cx="515111" cy="101498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1670304" y="5590032"/>
              <a:ext cx="704215" cy="524510"/>
            </a:xfrm>
            <a:custGeom>
              <a:avLst/>
              <a:gdLst/>
              <a:ahLst/>
              <a:cxnLst/>
              <a:rect l="l" t="t" r="r" b="b"/>
              <a:pathLst>
                <a:path w="704214" h="524510">
                  <a:moveTo>
                    <a:pt x="381507" y="0"/>
                  </a:moveTo>
                  <a:lnTo>
                    <a:pt x="334643" y="4843"/>
                  </a:lnTo>
                  <a:lnTo>
                    <a:pt x="290561" y="18615"/>
                  </a:lnTo>
                  <a:lnTo>
                    <a:pt x="250396" y="40543"/>
                  </a:lnTo>
                  <a:lnTo>
                    <a:pt x="215279" y="69852"/>
                  </a:lnTo>
                  <a:lnTo>
                    <a:pt x="186342" y="105770"/>
                  </a:lnTo>
                  <a:lnTo>
                    <a:pt x="164719" y="147523"/>
                  </a:lnTo>
                  <a:lnTo>
                    <a:pt x="115502" y="160454"/>
                  </a:lnTo>
                  <a:lnTo>
                    <a:pt x="72907" y="184978"/>
                  </a:lnTo>
                  <a:lnTo>
                    <a:pt x="38496" y="219081"/>
                  </a:lnTo>
                  <a:lnTo>
                    <a:pt x="13833" y="260748"/>
                  </a:lnTo>
                  <a:lnTo>
                    <a:pt x="480" y="307967"/>
                  </a:lnTo>
                  <a:lnTo>
                    <a:pt x="0" y="358724"/>
                  </a:lnTo>
                  <a:lnTo>
                    <a:pt x="10726" y="402137"/>
                  </a:lnTo>
                  <a:lnTo>
                    <a:pt x="30733" y="440832"/>
                  </a:lnTo>
                  <a:lnTo>
                    <a:pt x="58721" y="473598"/>
                  </a:lnTo>
                  <a:lnTo>
                    <a:pt x="93387" y="499230"/>
                  </a:lnTo>
                  <a:lnTo>
                    <a:pt x="133429" y="516518"/>
                  </a:lnTo>
                  <a:lnTo>
                    <a:pt x="177545" y="524256"/>
                  </a:lnTo>
                  <a:lnTo>
                    <a:pt x="557402" y="524256"/>
                  </a:lnTo>
                  <a:lnTo>
                    <a:pt x="603650" y="516983"/>
                  </a:lnTo>
                  <a:lnTo>
                    <a:pt x="643856" y="496424"/>
                  </a:lnTo>
                  <a:lnTo>
                    <a:pt x="675607" y="464973"/>
                  </a:lnTo>
                  <a:lnTo>
                    <a:pt x="696489" y="425023"/>
                  </a:lnTo>
                  <a:lnTo>
                    <a:pt x="704088" y="378968"/>
                  </a:lnTo>
                  <a:lnTo>
                    <a:pt x="697960" y="336612"/>
                  </a:lnTo>
                  <a:lnTo>
                    <a:pt x="680211" y="298591"/>
                  </a:lnTo>
                  <a:lnTo>
                    <a:pt x="652367" y="267173"/>
                  </a:lnTo>
                  <a:lnTo>
                    <a:pt x="615950" y="244627"/>
                  </a:lnTo>
                  <a:lnTo>
                    <a:pt x="615950" y="232676"/>
                  </a:lnTo>
                  <a:lnTo>
                    <a:pt x="611064" y="185677"/>
                  </a:lnTo>
                  <a:lnTo>
                    <a:pt x="597320" y="141924"/>
                  </a:lnTo>
                  <a:lnTo>
                    <a:pt x="575659" y="102355"/>
                  </a:lnTo>
                  <a:lnTo>
                    <a:pt x="547020" y="67903"/>
                  </a:lnTo>
                  <a:lnTo>
                    <a:pt x="512345" y="39506"/>
                  </a:lnTo>
                  <a:lnTo>
                    <a:pt x="472574" y="18099"/>
                  </a:lnTo>
                  <a:lnTo>
                    <a:pt x="428648" y="4619"/>
                  </a:lnTo>
                  <a:lnTo>
                    <a:pt x="381507" y="0"/>
                  </a:lnTo>
                  <a:close/>
                </a:path>
              </a:pathLst>
            </a:custGeom>
            <a:solidFill>
              <a:srgbClr val="F3B56C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1804539" y="5605272"/>
              <a:ext cx="553085" cy="510540"/>
            </a:xfrm>
            <a:custGeom>
              <a:avLst/>
              <a:gdLst/>
              <a:ahLst/>
              <a:cxnLst/>
              <a:rect l="l" t="t" r="r" b="b"/>
              <a:pathLst>
                <a:path w="553085" h="510539">
                  <a:moveTo>
                    <a:pt x="231651" y="0"/>
                  </a:moveTo>
                  <a:lnTo>
                    <a:pt x="190273" y="3897"/>
                  </a:lnTo>
                  <a:lnTo>
                    <a:pt x="150562" y="14979"/>
                  </a:lnTo>
                  <a:lnTo>
                    <a:pt x="113422" y="32900"/>
                  </a:lnTo>
                  <a:lnTo>
                    <a:pt x="79759" y="57315"/>
                  </a:lnTo>
                  <a:lnTo>
                    <a:pt x="51407" y="92835"/>
                  </a:lnTo>
                  <a:lnTo>
                    <a:pt x="30483" y="133184"/>
                  </a:lnTo>
                  <a:lnTo>
                    <a:pt x="27308" y="133184"/>
                  </a:lnTo>
                  <a:lnTo>
                    <a:pt x="24387" y="134645"/>
                  </a:lnTo>
                  <a:lnTo>
                    <a:pt x="21212" y="135521"/>
                  </a:lnTo>
                  <a:lnTo>
                    <a:pt x="5913" y="180265"/>
                  </a:lnTo>
                  <a:lnTo>
                    <a:pt x="0" y="225771"/>
                  </a:lnTo>
                  <a:lnTo>
                    <a:pt x="3009" y="270793"/>
                  </a:lnTo>
                  <a:lnTo>
                    <a:pt x="14481" y="314088"/>
                  </a:lnTo>
                  <a:lnTo>
                    <a:pt x="33955" y="354410"/>
                  </a:lnTo>
                  <a:lnTo>
                    <a:pt x="60967" y="390516"/>
                  </a:lnTo>
                  <a:lnTo>
                    <a:pt x="95059" y="421159"/>
                  </a:lnTo>
                  <a:lnTo>
                    <a:pt x="135766" y="445096"/>
                  </a:lnTo>
                  <a:lnTo>
                    <a:pt x="172239" y="458294"/>
                  </a:lnTo>
                  <a:lnTo>
                    <a:pt x="210093" y="465240"/>
                  </a:lnTo>
                  <a:lnTo>
                    <a:pt x="248566" y="465854"/>
                  </a:lnTo>
                  <a:lnTo>
                    <a:pt x="286896" y="460057"/>
                  </a:lnTo>
                  <a:lnTo>
                    <a:pt x="298844" y="475507"/>
                  </a:lnTo>
                  <a:lnTo>
                    <a:pt x="312662" y="489184"/>
                  </a:lnTo>
                  <a:lnTo>
                    <a:pt x="328169" y="500919"/>
                  </a:lnTo>
                  <a:lnTo>
                    <a:pt x="345189" y="510539"/>
                  </a:lnTo>
                  <a:lnTo>
                    <a:pt x="422659" y="510539"/>
                  </a:lnTo>
                  <a:lnTo>
                    <a:pt x="473396" y="501011"/>
                  </a:lnTo>
                  <a:lnTo>
                    <a:pt x="517655" y="474357"/>
                  </a:lnTo>
                  <a:lnTo>
                    <a:pt x="542127" y="434591"/>
                  </a:lnTo>
                  <a:lnTo>
                    <a:pt x="552614" y="390736"/>
                  </a:lnTo>
                  <a:lnTo>
                    <a:pt x="549367" y="346182"/>
                  </a:lnTo>
                  <a:lnTo>
                    <a:pt x="532635" y="304320"/>
                  </a:lnTo>
                  <a:lnTo>
                    <a:pt x="502669" y="268541"/>
                  </a:lnTo>
                  <a:lnTo>
                    <a:pt x="465839" y="245262"/>
                  </a:lnTo>
                  <a:lnTo>
                    <a:pt x="465839" y="244386"/>
                  </a:lnTo>
                  <a:lnTo>
                    <a:pt x="465839" y="232409"/>
                  </a:lnTo>
                  <a:lnTo>
                    <a:pt x="460876" y="185378"/>
                  </a:lnTo>
                  <a:lnTo>
                    <a:pt x="447089" y="141615"/>
                  </a:lnTo>
                  <a:lnTo>
                    <a:pt x="425417" y="102055"/>
                  </a:lnTo>
                  <a:lnTo>
                    <a:pt x="396799" y="67632"/>
                  </a:lnTo>
                  <a:lnTo>
                    <a:pt x="362174" y="39280"/>
                  </a:lnTo>
                  <a:lnTo>
                    <a:pt x="322482" y="17934"/>
                  </a:lnTo>
                  <a:lnTo>
                    <a:pt x="278662" y="4529"/>
                  </a:lnTo>
                  <a:lnTo>
                    <a:pt x="231651" y="0"/>
                  </a:lnTo>
                  <a:close/>
                </a:path>
              </a:pathLst>
            </a:custGeom>
            <a:solidFill>
              <a:srgbClr val="EF9F46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1819656" y="5588508"/>
              <a:ext cx="553085" cy="525780"/>
            </a:xfrm>
            <a:custGeom>
              <a:avLst/>
              <a:gdLst/>
              <a:ahLst/>
              <a:cxnLst/>
              <a:rect l="l" t="t" r="r" b="b"/>
              <a:pathLst>
                <a:path w="553085" h="525779">
                  <a:moveTo>
                    <a:pt x="233299" y="0"/>
                  </a:moveTo>
                  <a:lnTo>
                    <a:pt x="186306" y="4716"/>
                  </a:lnTo>
                  <a:lnTo>
                    <a:pt x="142535" y="18307"/>
                  </a:lnTo>
                  <a:lnTo>
                    <a:pt x="102923" y="39832"/>
                  </a:lnTo>
                  <a:lnTo>
                    <a:pt x="68405" y="68352"/>
                  </a:lnTo>
                  <a:lnTo>
                    <a:pt x="39917" y="102929"/>
                  </a:lnTo>
                  <a:lnTo>
                    <a:pt x="18397" y="142623"/>
                  </a:lnTo>
                  <a:lnTo>
                    <a:pt x="4779" y="186494"/>
                  </a:lnTo>
                  <a:lnTo>
                    <a:pt x="0" y="233603"/>
                  </a:lnTo>
                  <a:lnTo>
                    <a:pt x="4689" y="280720"/>
                  </a:lnTo>
                  <a:lnTo>
                    <a:pt x="18230" y="324611"/>
                  </a:lnTo>
                  <a:lnTo>
                    <a:pt x="39685" y="364335"/>
                  </a:lnTo>
                  <a:lnTo>
                    <a:pt x="68119" y="398953"/>
                  </a:lnTo>
                  <a:lnTo>
                    <a:pt x="102595" y="427522"/>
                  </a:lnTo>
                  <a:lnTo>
                    <a:pt x="142178" y="449103"/>
                  </a:lnTo>
                  <a:lnTo>
                    <a:pt x="185931" y="462755"/>
                  </a:lnTo>
                  <a:lnTo>
                    <a:pt x="232918" y="467537"/>
                  </a:lnTo>
                  <a:lnTo>
                    <a:pt x="246508" y="467152"/>
                  </a:lnTo>
                  <a:lnTo>
                    <a:pt x="260016" y="465978"/>
                  </a:lnTo>
                  <a:lnTo>
                    <a:pt x="273405" y="464019"/>
                  </a:lnTo>
                  <a:lnTo>
                    <a:pt x="286638" y="461276"/>
                  </a:lnTo>
                  <a:lnTo>
                    <a:pt x="318530" y="495419"/>
                  </a:lnTo>
                  <a:lnTo>
                    <a:pt x="358035" y="517100"/>
                  </a:lnTo>
                  <a:lnTo>
                    <a:pt x="401825" y="525666"/>
                  </a:lnTo>
                  <a:lnTo>
                    <a:pt x="446573" y="520467"/>
                  </a:lnTo>
                  <a:lnTo>
                    <a:pt x="488950" y="500849"/>
                  </a:lnTo>
                  <a:lnTo>
                    <a:pt x="522963" y="468870"/>
                  </a:lnTo>
                  <a:lnTo>
                    <a:pt x="544559" y="429260"/>
                  </a:lnTo>
                  <a:lnTo>
                    <a:pt x="553086" y="385360"/>
                  </a:lnTo>
                  <a:lnTo>
                    <a:pt x="547890" y="340508"/>
                  </a:lnTo>
                  <a:lnTo>
                    <a:pt x="528319" y="298043"/>
                  </a:lnTo>
                  <a:lnTo>
                    <a:pt x="500935" y="267552"/>
                  </a:lnTo>
                  <a:lnTo>
                    <a:pt x="466217" y="245910"/>
                  </a:lnTo>
                  <a:lnTo>
                    <a:pt x="466217" y="233933"/>
                  </a:lnTo>
                  <a:lnTo>
                    <a:pt x="461485" y="186817"/>
                  </a:lnTo>
                  <a:lnTo>
                    <a:pt x="447915" y="142926"/>
                  </a:lnTo>
                  <a:lnTo>
                    <a:pt x="426441" y="103202"/>
                  </a:lnTo>
                  <a:lnTo>
                    <a:pt x="398002" y="68584"/>
                  </a:lnTo>
                  <a:lnTo>
                    <a:pt x="363531" y="40015"/>
                  </a:lnTo>
                  <a:lnTo>
                    <a:pt x="323967" y="18433"/>
                  </a:lnTo>
                  <a:lnTo>
                    <a:pt x="280244" y="4781"/>
                  </a:lnTo>
                  <a:lnTo>
                    <a:pt x="233299" y="0"/>
                  </a:lnTo>
                  <a:close/>
                </a:path>
              </a:pathLst>
            </a:custGeom>
            <a:solidFill>
              <a:srgbClr val="F7CE9D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4483856" y="3695023"/>
            <a:ext cx="609680" cy="14719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spc="113" dirty="0">
                <a:solidFill>
                  <a:prstClr val="black"/>
                </a:solidFill>
                <a:latin typeface="Calibri"/>
                <a:cs typeface="Calibri"/>
              </a:rPr>
              <a:t>IP </a:t>
            </a:r>
            <a:r>
              <a:rPr lang="cs-CZ" sz="883" spc="122" dirty="0">
                <a:solidFill>
                  <a:prstClr val="black"/>
                </a:solidFill>
                <a:latin typeface="Calibri"/>
                <a:cs typeface="Calibri"/>
              </a:rPr>
              <a:t>kamera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448162" y="5170179"/>
            <a:ext cx="607544" cy="14719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spc="109" dirty="0">
                <a:solidFill>
                  <a:prstClr val="black"/>
                </a:solidFill>
                <a:latin typeface="Calibri"/>
                <a:cs typeface="Calibri"/>
              </a:rPr>
              <a:t>  Cloud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1745901" y="3749691"/>
            <a:ext cx="5214846" cy="1259934"/>
            <a:chOff x="2069909" y="4459985"/>
            <a:chExt cx="6202680" cy="1498600"/>
          </a:xfrm>
        </p:grpSpPr>
        <p:sp>
          <p:nvSpPr>
            <p:cNvPr id="74" name="object 74"/>
            <p:cNvSpPr/>
            <p:nvPr/>
          </p:nvSpPr>
          <p:spPr>
            <a:xfrm>
              <a:off x="2081022" y="4459985"/>
              <a:ext cx="6191250" cy="1487805"/>
            </a:xfrm>
            <a:custGeom>
              <a:avLst/>
              <a:gdLst/>
              <a:ahLst/>
              <a:cxnLst/>
              <a:rect l="l" t="t" r="r" b="b"/>
              <a:pathLst>
                <a:path w="6191250" h="1487804">
                  <a:moveTo>
                    <a:pt x="0" y="0"/>
                  </a:moveTo>
                  <a:lnTo>
                    <a:pt x="0" y="987679"/>
                  </a:lnTo>
                </a:path>
                <a:path w="6191250" h="1487804">
                  <a:moveTo>
                    <a:pt x="4914773" y="1487423"/>
                  </a:moveTo>
                  <a:lnTo>
                    <a:pt x="432815" y="1487423"/>
                  </a:lnTo>
                </a:path>
                <a:path w="6191250" h="1487804">
                  <a:moveTo>
                    <a:pt x="4990464" y="1411960"/>
                  </a:moveTo>
                  <a:lnTo>
                    <a:pt x="4989576" y="803147"/>
                  </a:lnTo>
                </a:path>
                <a:path w="6191250" h="1487804">
                  <a:moveTo>
                    <a:pt x="5064252" y="728471"/>
                  </a:moveTo>
                  <a:lnTo>
                    <a:pt x="6190996" y="728471"/>
                  </a:lnTo>
                </a:path>
                <a:path w="6191250" h="1487804">
                  <a:moveTo>
                    <a:pt x="4989576" y="803147"/>
                  </a:moveTo>
                  <a:lnTo>
                    <a:pt x="4995505" y="774066"/>
                  </a:lnTo>
                  <a:lnTo>
                    <a:pt x="5011673" y="750331"/>
                  </a:lnTo>
                  <a:lnTo>
                    <a:pt x="5035653" y="734335"/>
                  </a:lnTo>
                  <a:lnTo>
                    <a:pt x="5065013" y="728471"/>
                  </a:lnTo>
                </a:path>
              </a:pathLst>
            </a:custGeom>
            <a:ln w="22225">
              <a:solidFill>
                <a:srgbClr val="ACC7DD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6996683" y="5871971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4">
                  <a:moveTo>
                    <a:pt x="75438" y="0"/>
                  </a:moveTo>
                  <a:lnTo>
                    <a:pt x="69508" y="29366"/>
                  </a:lnTo>
                  <a:lnTo>
                    <a:pt x="53340" y="53344"/>
                  </a:lnTo>
                  <a:lnTo>
                    <a:pt x="29360" y="69510"/>
                  </a:lnTo>
                  <a:lnTo>
                    <a:pt x="0" y="75437"/>
                  </a:lnTo>
                </a:path>
              </a:pathLst>
            </a:custGeom>
            <a:ln w="22225">
              <a:solidFill>
                <a:srgbClr val="ACC7DD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7180862" y="5385553"/>
            <a:ext cx="2796093" cy="124054"/>
          </a:xfrm>
          <a:prstGeom prst="rect">
            <a:avLst/>
          </a:prstGeom>
        </p:spPr>
        <p:txBody>
          <a:bodyPr vert="horz" wrap="square" lIns="0" tIns="7474" rIns="0" bIns="0" rtlCol="0">
            <a:spAutoFit/>
          </a:bodyPr>
          <a:lstStyle/>
          <a:p>
            <a:pPr marL="10677" defTabSz="768736">
              <a:spcBef>
                <a:spcPts val="59"/>
              </a:spcBef>
            </a:pPr>
            <a:r>
              <a:rPr lang="cs-CZ" sz="757" i="1" spc="96" dirty="0">
                <a:solidFill>
                  <a:prstClr val="black"/>
                </a:solidFill>
                <a:latin typeface="Calibri"/>
                <a:cs typeface="Calibri"/>
              </a:rPr>
              <a:t>*Napájecí </a:t>
            </a:r>
            <a:r>
              <a:rPr lang="cs-CZ" sz="757" i="1" spc="59" dirty="0">
                <a:solidFill>
                  <a:prstClr val="black"/>
                </a:solidFill>
                <a:latin typeface="Calibri"/>
                <a:cs typeface="Calibri"/>
              </a:rPr>
              <a:t>zdroj, </a:t>
            </a:r>
            <a:r>
              <a:rPr lang="cs-CZ" sz="757" i="1" spc="92" dirty="0">
                <a:solidFill>
                  <a:prstClr val="black"/>
                </a:solidFill>
                <a:latin typeface="Calibri"/>
                <a:cs typeface="Calibri"/>
              </a:rPr>
              <a:t>napájecí </a:t>
            </a:r>
            <a:r>
              <a:rPr lang="cs-CZ" sz="757" i="1" spc="88" dirty="0">
                <a:solidFill>
                  <a:prstClr val="black"/>
                </a:solidFill>
                <a:latin typeface="Calibri"/>
                <a:cs typeface="Calibri"/>
              </a:rPr>
              <a:t>zdroj může být</a:t>
            </a:r>
            <a:r>
              <a:rPr lang="cs-CZ" sz="757" i="1" spc="8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cs-CZ" sz="757" i="1" spc="105" dirty="0">
                <a:solidFill>
                  <a:prstClr val="black"/>
                </a:solidFill>
                <a:latin typeface="Calibri"/>
                <a:cs typeface="Calibri"/>
              </a:rPr>
              <a:t>PC9,PC7H</a:t>
            </a:r>
            <a:endParaRPr lang="cs-CZ" sz="757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8" name="object 43">
            <a:extLst>
              <a:ext uri="{FF2B5EF4-FFF2-40B4-BE49-F238E27FC236}">
                <a16:creationId xmlns:a16="http://schemas.microsoft.com/office/drawing/2014/main" id="{47ED4522-0B2C-96E3-1B10-6E3E8BAE6651}"/>
              </a:ext>
            </a:extLst>
          </p:cNvPr>
          <p:cNvSpPr txBox="1"/>
          <p:nvPr/>
        </p:nvSpPr>
        <p:spPr>
          <a:xfrm>
            <a:off x="6578466" y="1984556"/>
            <a:ext cx="660596" cy="14719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spc="84" dirty="0">
                <a:solidFill>
                  <a:prstClr val="black"/>
                </a:solidFill>
                <a:latin typeface="Calibri"/>
                <a:cs typeface="Calibri"/>
              </a:rPr>
              <a:t>Distributor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9" name="object 9">
            <a:extLst>
              <a:ext uri="{FF2B5EF4-FFF2-40B4-BE49-F238E27FC236}">
                <a16:creationId xmlns:a16="http://schemas.microsoft.com/office/drawing/2014/main" id="{968FF541-FED1-B22A-8EDD-B35CB6DEDB41}"/>
              </a:ext>
            </a:extLst>
          </p:cNvPr>
          <p:cNvSpPr txBox="1"/>
          <p:nvPr/>
        </p:nvSpPr>
        <p:spPr>
          <a:xfrm>
            <a:off x="5744680" y="2145332"/>
            <a:ext cx="776235" cy="146114"/>
          </a:xfrm>
          <a:prstGeom prst="rect">
            <a:avLst/>
          </a:prstGeom>
        </p:spPr>
        <p:txBody>
          <a:bodyPr vert="horz" wrap="square" lIns="0" tIns="10144" rIns="0" bIns="0" rtlCol="0">
            <a:spAutoFit/>
          </a:bodyPr>
          <a:lstStyle/>
          <a:p>
            <a:pPr marL="47512" defTabSz="768736">
              <a:spcBef>
                <a:spcPts val="1118"/>
              </a:spcBef>
            </a:pPr>
            <a:r>
              <a:rPr lang="cs-CZ" sz="883" spc="80" dirty="0">
                <a:solidFill>
                  <a:prstClr val="black"/>
                </a:solidFill>
                <a:latin typeface="Calibri"/>
                <a:cs typeface="Calibri"/>
              </a:rPr>
              <a:t>Napájení*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3673" y="425702"/>
            <a:ext cx="8652457" cy="257003"/>
          </a:xfrm>
          <a:prstGeom prst="rect">
            <a:avLst/>
          </a:prstGeom>
        </p:spPr>
        <p:txBody>
          <a:bodyPr vert="horz" wrap="square" lIns="0" tIns="10677" rIns="0" bIns="0" rtlCol="0">
            <a:spAutoFit/>
          </a:bodyPr>
          <a:lstStyle/>
          <a:p>
            <a:pPr marL="10677" defTabSz="768736">
              <a:spcBef>
                <a:spcPts val="84"/>
              </a:spcBef>
            </a:pPr>
            <a:r>
              <a:rPr lang="cs-CZ" sz="1600" b="1" spc="147" dirty="0">
                <a:solidFill>
                  <a:prstClr val="black"/>
                </a:solidFill>
                <a:latin typeface="Calibri"/>
                <a:cs typeface="Calibri"/>
              </a:rPr>
              <a:t>Hybridní systém: Zapojení ve vícepatrovém domě</a:t>
            </a:r>
            <a:endParaRPr lang="cs-CZ" sz="16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9902" y="5058529"/>
            <a:ext cx="4657485" cy="285111"/>
          </a:xfrm>
          <a:prstGeom prst="rect">
            <a:avLst/>
          </a:prstGeom>
          <a:solidFill>
            <a:srgbClr val="6E7A62"/>
          </a:solidFill>
        </p:spPr>
        <p:txBody>
          <a:bodyPr vert="horz" wrap="square" lIns="0" tIns="51785" rIns="0" bIns="0" rtlCol="0">
            <a:spAutoFit/>
          </a:bodyPr>
          <a:lstStyle/>
          <a:p>
            <a:pPr marL="1602" algn="ctr" defTabSz="768736">
              <a:spcBef>
                <a:spcPts val="407"/>
              </a:spcBef>
            </a:pPr>
            <a:r>
              <a:rPr lang="cs-CZ" sz="1513" spc="185" dirty="0">
                <a:solidFill>
                  <a:srgbClr val="FFFFFF"/>
                </a:solidFill>
                <a:latin typeface="Calibri"/>
                <a:cs typeface="Calibri"/>
              </a:rPr>
              <a:t>Analogové </a:t>
            </a:r>
            <a:r>
              <a:rPr lang="cs-CZ" sz="1513" spc="92" dirty="0">
                <a:solidFill>
                  <a:srgbClr val="FFFFFF"/>
                </a:solidFill>
                <a:latin typeface="Calibri"/>
                <a:cs typeface="Calibri"/>
              </a:rPr>
              <a:t>2-</a:t>
            </a:r>
            <a:r>
              <a:rPr lang="cs-CZ" sz="1513" spc="156" dirty="0">
                <a:solidFill>
                  <a:srgbClr val="FFFFFF"/>
                </a:solidFill>
                <a:latin typeface="Calibri"/>
                <a:cs typeface="Calibri"/>
              </a:rPr>
              <a:t>drátové</a:t>
            </a:r>
            <a:r>
              <a:rPr lang="cs-CZ" sz="1513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cs-CZ" sz="1513" spc="92" dirty="0">
                <a:solidFill>
                  <a:srgbClr val="FFFFFF"/>
                </a:solidFill>
                <a:latin typeface="Calibri"/>
                <a:cs typeface="Calibri"/>
              </a:rPr>
              <a:t>připojení</a:t>
            </a:r>
            <a:endParaRPr lang="cs-CZ" sz="151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1485" y="5058529"/>
            <a:ext cx="4309402" cy="285111"/>
          </a:xfrm>
          <a:prstGeom prst="rect">
            <a:avLst/>
          </a:prstGeom>
          <a:solidFill>
            <a:srgbClr val="E38312"/>
          </a:solidFill>
        </p:spPr>
        <p:txBody>
          <a:bodyPr vert="horz" wrap="square" lIns="0" tIns="51785" rIns="0" bIns="0" rtlCol="0">
            <a:spAutoFit/>
          </a:bodyPr>
          <a:lstStyle/>
          <a:p>
            <a:pPr marL="1602" algn="ctr" defTabSz="768736">
              <a:spcBef>
                <a:spcPts val="407"/>
              </a:spcBef>
            </a:pPr>
            <a:r>
              <a:rPr lang="cs-CZ" sz="1513" spc="185" dirty="0">
                <a:solidFill>
                  <a:srgbClr val="FFFFFF"/>
                </a:solidFill>
                <a:latin typeface="Calibri"/>
                <a:cs typeface="Calibri"/>
              </a:rPr>
              <a:t>Digitální </a:t>
            </a:r>
            <a:r>
              <a:rPr lang="cs-CZ" sz="1513" spc="92" dirty="0">
                <a:solidFill>
                  <a:srgbClr val="FFFFFF"/>
                </a:solidFill>
                <a:latin typeface="Calibri"/>
                <a:cs typeface="Calibri"/>
              </a:rPr>
              <a:t>2-</a:t>
            </a:r>
            <a:r>
              <a:rPr lang="cs-CZ" sz="1513" spc="156" dirty="0">
                <a:solidFill>
                  <a:srgbClr val="FFFFFF"/>
                </a:solidFill>
                <a:latin typeface="Calibri"/>
                <a:cs typeface="Calibri"/>
              </a:rPr>
              <a:t>drátové</a:t>
            </a:r>
            <a:r>
              <a:rPr lang="cs-CZ" sz="1513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cs-CZ" sz="1513" spc="92" dirty="0">
                <a:solidFill>
                  <a:srgbClr val="FFFFFF"/>
                </a:solidFill>
                <a:latin typeface="Calibri"/>
                <a:cs typeface="Calibri"/>
              </a:rPr>
              <a:t>připojení</a:t>
            </a:r>
            <a:endParaRPr lang="cs-CZ" sz="151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009897" y="1841470"/>
            <a:ext cx="1692903" cy="1629372"/>
            <a:chOff x="9404540" y="2484501"/>
            <a:chExt cx="2013585" cy="1938020"/>
          </a:xfrm>
        </p:grpSpPr>
        <p:sp>
          <p:nvSpPr>
            <p:cNvPr id="7" name="object 7"/>
            <p:cNvSpPr/>
            <p:nvPr/>
          </p:nvSpPr>
          <p:spPr>
            <a:xfrm>
              <a:off x="9690354" y="2494026"/>
              <a:ext cx="1548130" cy="81915"/>
            </a:xfrm>
            <a:custGeom>
              <a:avLst/>
              <a:gdLst/>
              <a:ahLst/>
              <a:cxnLst/>
              <a:rect l="l" t="t" r="r" b="b"/>
              <a:pathLst>
                <a:path w="1548129" h="81914">
                  <a:moveTo>
                    <a:pt x="797051" y="0"/>
                  </a:moveTo>
                  <a:lnTo>
                    <a:pt x="842010" y="44958"/>
                  </a:lnTo>
                </a:path>
                <a:path w="1548129" h="81914">
                  <a:moveTo>
                    <a:pt x="249936" y="36575"/>
                  </a:moveTo>
                  <a:lnTo>
                    <a:pt x="294894" y="81534"/>
                  </a:lnTo>
                </a:path>
                <a:path w="1548129" h="81914">
                  <a:moveTo>
                    <a:pt x="0" y="16763"/>
                  </a:moveTo>
                  <a:lnTo>
                    <a:pt x="1547876" y="16763"/>
                  </a:lnTo>
                  <a:lnTo>
                    <a:pt x="1547876" y="80899"/>
                  </a:lnTo>
                </a:path>
                <a:path w="1548129" h="81914">
                  <a:moveTo>
                    <a:pt x="4572" y="57912"/>
                  </a:moveTo>
                  <a:lnTo>
                    <a:pt x="610362" y="57912"/>
                  </a:lnTo>
                  <a:lnTo>
                    <a:pt x="610362" y="81279"/>
                  </a:lnTo>
                </a:path>
              </a:pathLst>
            </a:custGeom>
            <a:ln w="1905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0120884" y="2574036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352933" y="0"/>
                  </a:moveTo>
                  <a:lnTo>
                    <a:pt x="3683" y="0"/>
                  </a:lnTo>
                  <a:lnTo>
                    <a:pt x="0" y="3683"/>
                  </a:lnTo>
                  <a:lnTo>
                    <a:pt x="0" y="8127"/>
                  </a:lnTo>
                  <a:lnTo>
                    <a:pt x="0" y="354456"/>
                  </a:lnTo>
                  <a:lnTo>
                    <a:pt x="3683" y="358139"/>
                  </a:lnTo>
                  <a:lnTo>
                    <a:pt x="352933" y="358139"/>
                  </a:lnTo>
                  <a:lnTo>
                    <a:pt x="356616" y="354456"/>
                  </a:lnTo>
                  <a:lnTo>
                    <a:pt x="356616" y="3683"/>
                  </a:lnTo>
                  <a:lnTo>
                    <a:pt x="352933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120884" y="2574036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0" y="8127"/>
                  </a:moveTo>
                  <a:lnTo>
                    <a:pt x="0" y="3683"/>
                  </a:lnTo>
                  <a:lnTo>
                    <a:pt x="3683" y="0"/>
                  </a:lnTo>
                  <a:lnTo>
                    <a:pt x="8127" y="0"/>
                  </a:lnTo>
                  <a:lnTo>
                    <a:pt x="348488" y="0"/>
                  </a:lnTo>
                  <a:lnTo>
                    <a:pt x="352933" y="0"/>
                  </a:lnTo>
                  <a:lnTo>
                    <a:pt x="356616" y="3683"/>
                  </a:lnTo>
                  <a:lnTo>
                    <a:pt x="356616" y="8127"/>
                  </a:lnTo>
                  <a:lnTo>
                    <a:pt x="356616" y="350012"/>
                  </a:lnTo>
                  <a:lnTo>
                    <a:pt x="356616" y="354456"/>
                  </a:lnTo>
                  <a:lnTo>
                    <a:pt x="352933" y="358139"/>
                  </a:lnTo>
                  <a:lnTo>
                    <a:pt x="348488" y="358139"/>
                  </a:lnTo>
                  <a:lnTo>
                    <a:pt x="8127" y="358139"/>
                  </a:lnTo>
                  <a:lnTo>
                    <a:pt x="3683" y="358139"/>
                  </a:lnTo>
                  <a:lnTo>
                    <a:pt x="0" y="354456"/>
                  </a:lnTo>
                  <a:lnTo>
                    <a:pt x="0" y="350012"/>
                  </a:lnTo>
                  <a:lnTo>
                    <a:pt x="0" y="81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0175748" y="2639059"/>
              <a:ext cx="254635" cy="142240"/>
            </a:xfrm>
            <a:custGeom>
              <a:avLst/>
              <a:gdLst/>
              <a:ahLst/>
              <a:cxnLst/>
              <a:rect l="l" t="t" r="r" b="b"/>
              <a:pathLst>
                <a:path w="254634" h="142239">
                  <a:moveTo>
                    <a:pt x="254508" y="1270"/>
                  </a:moveTo>
                  <a:lnTo>
                    <a:pt x="254381" y="1270"/>
                  </a:lnTo>
                  <a:lnTo>
                    <a:pt x="254381" y="0"/>
                  </a:lnTo>
                  <a:lnTo>
                    <a:pt x="127" y="0"/>
                  </a:lnTo>
                  <a:lnTo>
                    <a:pt x="127" y="1270"/>
                  </a:lnTo>
                  <a:lnTo>
                    <a:pt x="0" y="1270"/>
                  </a:lnTo>
                  <a:lnTo>
                    <a:pt x="0" y="142240"/>
                  </a:lnTo>
                  <a:lnTo>
                    <a:pt x="254508" y="142240"/>
                  </a:lnTo>
                  <a:lnTo>
                    <a:pt x="254508" y="127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279380" y="2606040"/>
              <a:ext cx="36830" cy="5080"/>
            </a:xfrm>
            <a:custGeom>
              <a:avLst/>
              <a:gdLst/>
              <a:ahLst/>
              <a:cxnLst/>
              <a:rect l="l" t="t" r="r" b="b"/>
              <a:pathLst>
                <a:path w="36829" h="5080">
                  <a:moveTo>
                    <a:pt x="35560" y="0"/>
                  </a:moveTo>
                  <a:lnTo>
                    <a:pt x="1016" y="0"/>
                  </a:lnTo>
                  <a:lnTo>
                    <a:pt x="0" y="1015"/>
                  </a:lnTo>
                  <a:lnTo>
                    <a:pt x="0" y="2286"/>
                  </a:lnTo>
                  <a:lnTo>
                    <a:pt x="0" y="3556"/>
                  </a:lnTo>
                  <a:lnTo>
                    <a:pt x="1016" y="4572"/>
                  </a:lnTo>
                  <a:lnTo>
                    <a:pt x="35560" y="4572"/>
                  </a:lnTo>
                  <a:lnTo>
                    <a:pt x="36575" y="3556"/>
                  </a:lnTo>
                  <a:lnTo>
                    <a:pt x="36575" y="1015"/>
                  </a:lnTo>
                  <a:lnTo>
                    <a:pt x="35560" y="0"/>
                  </a:lnTo>
                  <a:close/>
                </a:path>
              </a:pathLst>
            </a:custGeom>
            <a:solidFill>
              <a:srgbClr val="F3B56C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1059668" y="2574036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352932" y="0"/>
                  </a:moveTo>
                  <a:lnTo>
                    <a:pt x="3682" y="0"/>
                  </a:lnTo>
                  <a:lnTo>
                    <a:pt x="0" y="3683"/>
                  </a:lnTo>
                  <a:lnTo>
                    <a:pt x="0" y="8127"/>
                  </a:lnTo>
                  <a:lnTo>
                    <a:pt x="0" y="354456"/>
                  </a:lnTo>
                  <a:lnTo>
                    <a:pt x="3682" y="358139"/>
                  </a:lnTo>
                  <a:lnTo>
                    <a:pt x="352932" y="358139"/>
                  </a:lnTo>
                  <a:lnTo>
                    <a:pt x="356615" y="354456"/>
                  </a:lnTo>
                  <a:lnTo>
                    <a:pt x="356615" y="3683"/>
                  </a:lnTo>
                  <a:lnTo>
                    <a:pt x="352932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1059668" y="2574036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0" y="8127"/>
                  </a:moveTo>
                  <a:lnTo>
                    <a:pt x="0" y="3683"/>
                  </a:lnTo>
                  <a:lnTo>
                    <a:pt x="3682" y="0"/>
                  </a:lnTo>
                  <a:lnTo>
                    <a:pt x="8127" y="0"/>
                  </a:lnTo>
                  <a:lnTo>
                    <a:pt x="348487" y="0"/>
                  </a:lnTo>
                  <a:lnTo>
                    <a:pt x="352932" y="0"/>
                  </a:lnTo>
                  <a:lnTo>
                    <a:pt x="356615" y="3683"/>
                  </a:lnTo>
                  <a:lnTo>
                    <a:pt x="356615" y="8127"/>
                  </a:lnTo>
                  <a:lnTo>
                    <a:pt x="356615" y="350012"/>
                  </a:lnTo>
                  <a:lnTo>
                    <a:pt x="356615" y="354456"/>
                  </a:lnTo>
                  <a:lnTo>
                    <a:pt x="352932" y="358139"/>
                  </a:lnTo>
                  <a:lnTo>
                    <a:pt x="348487" y="358139"/>
                  </a:lnTo>
                  <a:lnTo>
                    <a:pt x="8127" y="358139"/>
                  </a:lnTo>
                  <a:lnTo>
                    <a:pt x="3682" y="358139"/>
                  </a:lnTo>
                  <a:lnTo>
                    <a:pt x="0" y="354456"/>
                  </a:lnTo>
                  <a:lnTo>
                    <a:pt x="0" y="350012"/>
                  </a:lnTo>
                  <a:lnTo>
                    <a:pt x="0" y="81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1114532" y="2639059"/>
              <a:ext cx="254635" cy="142240"/>
            </a:xfrm>
            <a:custGeom>
              <a:avLst/>
              <a:gdLst/>
              <a:ahLst/>
              <a:cxnLst/>
              <a:rect l="l" t="t" r="r" b="b"/>
              <a:pathLst>
                <a:path w="254634" h="142239">
                  <a:moveTo>
                    <a:pt x="254508" y="1270"/>
                  </a:moveTo>
                  <a:lnTo>
                    <a:pt x="254368" y="1270"/>
                  </a:lnTo>
                  <a:lnTo>
                    <a:pt x="254368" y="0"/>
                  </a:lnTo>
                  <a:lnTo>
                    <a:pt x="127" y="0"/>
                  </a:lnTo>
                  <a:lnTo>
                    <a:pt x="127" y="1270"/>
                  </a:lnTo>
                  <a:lnTo>
                    <a:pt x="0" y="1270"/>
                  </a:lnTo>
                  <a:lnTo>
                    <a:pt x="0" y="142240"/>
                  </a:lnTo>
                  <a:lnTo>
                    <a:pt x="254508" y="142240"/>
                  </a:lnTo>
                  <a:lnTo>
                    <a:pt x="254508" y="127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1218164" y="2606040"/>
              <a:ext cx="36830" cy="5080"/>
            </a:xfrm>
            <a:custGeom>
              <a:avLst/>
              <a:gdLst/>
              <a:ahLst/>
              <a:cxnLst/>
              <a:rect l="l" t="t" r="r" b="b"/>
              <a:pathLst>
                <a:path w="36829" h="5080">
                  <a:moveTo>
                    <a:pt x="35559" y="0"/>
                  </a:moveTo>
                  <a:lnTo>
                    <a:pt x="1015" y="0"/>
                  </a:lnTo>
                  <a:lnTo>
                    <a:pt x="0" y="1015"/>
                  </a:lnTo>
                  <a:lnTo>
                    <a:pt x="0" y="2286"/>
                  </a:lnTo>
                  <a:lnTo>
                    <a:pt x="0" y="3556"/>
                  </a:lnTo>
                  <a:lnTo>
                    <a:pt x="1015" y="4572"/>
                  </a:lnTo>
                  <a:lnTo>
                    <a:pt x="35559" y="4572"/>
                  </a:lnTo>
                  <a:lnTo>
                    <a:pt x="36575" y="3556"/>
                  </a:lnTo>
                  <a:lnTo>
                    <a:pt x="36575" y="1015"/>
                  </a:lnTo>
                  <a:lnTo>
                    <a:pt x="35559" y="0"/>
                  </a:lnTo>
                  <a:close/>
                </a:path>
              </a:pathLst>
            </a:custGeom>
            <a:solidFill>
              <a:srgbClr val="F3B56C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9690354" y="3618738"/>
              <a:ext cx="1548130" cy="82550"/>
            </a:xfrm>
            <a:custGeom>
              <a:avLst/>
              <a:gdLst/>
              <a:ahLst/>
              <a:cxnLst/>
              <a:rect l="l" t="t" r="r" b="b"/>
              <a:pathLst>
                <a:path w="1548129" h="82550">
                  <a:moveTo>
                    <a:pt x="797051" y="0"/>
                  </a:moveTo>
                  <a:lnTo>
                    <a:pt x="842010" y="44957"/>
                  </a:lnTo>
                </a:path>
                <a:path w="1548129" h="82550">
                  <a:moveTo>
                    <a:pt x="249936" y="36575"/>
                  </a:moveTo>
                  <a:lnTo>
                    <a:pt x="294894" y="81534"/>
                  </a:lnTo>
                </a:path>
                <a:path w="1548129" h="82550">
                  <a:moveTo>
                    <a:pt x="0" y="18287"/>
                  </a:moveTo>
                  <a:lnTo>
                    <a:pt x="1547876" y="18287"/>
                  </a:lnTo>
                  <a:lnTo>
                    <a:pt x="1547876" y="82423"/>
                  </a:lnTo>
                </a:path>
              </a:pathLst>
            </a:custGeom>
            <a:ln w="1905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0120884" y="3700272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352933" y="0"/>
                  </a:moveTo>
                  <a:lnTo>
                    <a:pt x="3683" y="0"/>
                  </a:lnTo>
                  <a:lnTo>
                    <a:pt x="0" y="3682"/>
                  </a:lnTo>
                  <a:lnTo>
                    <a:pt x="0" y="8127"/>
                  </a:lnTo>
                  <a:lnTo>
                    <a:pt x="0" y="354456"/>
                  </a:lnTo>
                  <a:lnTo>
                    <a:pt x="3683" y="358139"/>
                  </a:lnTo>
                  <a:lnTo>
                    <a:pt x="352933" y="358139"/>
                  </a:lnTo>
                  <a:lnTo>
                    <a:pt x="356616" y="354456"/>
                  </a:lnTo>
                  <a:lnTo>
                    <a:pt x="356616" y="3682"/>
                  </a:lnTo>
                  <a:lnTo>
                    <a:pt x="352933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0120884" y="3700272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0" y="8127"/>
                  </a:moveTo>
                  <a:lnTo>
                    <a:pt x="0" y="3682"/>
                  </a:lnTo>
                  <a:lnTo>
                    <a:pt x="3683" y="0"/>
                  </a:lnTo>
                  <a:lnTo>
                    <a:pt x="8127" y="0"/>
                  </a:lnTo>
                  <a:lnTo>
                    <a:pt x="348488" y="0"/>
                  </a:lnTo>
                  <a:lnTo>
                    <a:pt x="352933" y="0"/>
                  </a:lnTo>
                  <a:lnTo>
                    <a:pt x="356616" y="3682"/>
                  </a:lnTo>
                  <a:lnTo>
                    <a:pt x="356616" y="8127"/>
                  </a:lnTo>
                  <a:lnTo>
                    <a:pt x="356616" y="350011"/>
                  </a:lnTo>
                  <a:lnTo>
                    <a:pt x="356616" y="354456"/>
                  </a:lnTo>
                  <a:lnTo>
                    <a:pt x="352933" y="358139"/>
                  </a:lnTo>
                  <a:lnTo>
                    <a:pt x="348488" y="358139"/>
                  </a:lnTo>
                  <a:lnTo>
                    <a:pt x="8127" y="358139"/>
                  </a:lnTo>
                  <a:lnTo>
                    <a:pt x="3683" y="358139"/>
                  </a:lnTo>
                  <a:lnTo>
                    <a:pt x="0" y="354456"/>
                  </a:lnTo>
                  <a:lnTo>
                    <a:pt x="0" y="350011"/>
                  </a:lnTo>
                  <a:lnTo>
                    <a:pt x="0" y="81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0175748" y="3765549"/>
              <a:ext cx="254635" cy="142240"/>
            </a:xfrm>
            <a:custGeom>
              <a:avLst/>
              <a:gdLst/>
              <a:ahLst/>
              <a:cxnLst/>
              <a:rect l="l" t="t" r="r" b="b"/>
              <a:pathLst>
                <a:path w="254634" h="142239">
                  <a:moveTo>
                    <a:pt x="25450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42240"/>
                  </a:lnTo>
                  <a:lnTo>
                    <a:pt x="254508" y="142240"/>
                  </a:lnTo>
                  <a:lnTo>
                    <a:pt x="254508" y="1270"/>
                  </a:lnTo>
                  <a:lnTo>
                    <a:pt x="254508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0279380" y="3732276"/>
              <a:ext cx="36830" cy="5080"/>
            </a:xfrm>
            <a:custGeom>
              <a:avLst/>
              <a:gdLst/>
              <a:ahLst/>
              <a:cxnLst/>
              <a:rect l="l" t="t" r="r" b="b"/>
              <a:pathLst>
                <a:path w="36829" h="5079">
                  <a:moveTo>
                    <a:pt x="35560" y="0"/>
                  </a:moveTo>
                  <a:lnTo>
                    <a:pt x="1016" y="0"/>
                  </a:lnTo>
                  <a:lnTo>
                    <a:pt x="0" y="1016"/>
                  </a:lnTo>
                  <a:lnTo>
                    <a:pt x="0" y="2286"/>
                  </a:lnTo>
                  <a:lnTo>
                    <a:pt x="0" y="3556"/>
                  </a:lnTo>
                  <a:lnTo>
                    <a:pt x="1016" y="4572"/>
                  </a:lnTo>
                  <a:lnTo>
                    <a:pt x="35560" y="4572"/>
                  </a:lnTo>
                  <a:lnTo>
                    <a:pt x="36575" y="3556"/>
                  </a:lnTo>
                  <a:lnTo>
                    <a:pt x="36575" y="1016"/>
                  </a:lnTo>
                  <a:lnTo>
                    <a:pt x="35560" y="0"/>
                  </a:lnTo>
                  <a:close/>
                </a:path>
              </a:pathLst>
            </a:custGeom>
            <a:solidFill>
              <a:srgbClr val="F3B56C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1059668" y="3700272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352932" y="0"/>
                  </a:moveTo>
                  <a:lnTo>
                    <a:pt x="3682" y="0"/>
                  </a:lnTo>
                  <a:lnTo>
                    <a:pt x="0" y="3682"/>
                  </a:lnTo>
                  <a:lnTo>
                    <a:pt x="0" y="8127"/>
                  </a:lnTo>
                  <a:lnTo>
                    <a:pt x="0" y="354456"/>
                  </a:lnTo>
                  <a:lnTo>
                    <a:pt x="3682" y="358139"/>
                  </a:lnTo>
                  <a:lnTo>
                    <a:pt x="352932" y="358139"/>
                  </a:lnTo>
                  <a:lnTo>
                    <a:pt x="356615" y="354456"/>
                  </a:lnTo>
                  <a:lnTo>
                    <a:pt x="356615" y="3682"/>
                  </a:lnTo>
                  <a:lnTo>
                    <a:pt x="352932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1059668" y="3700272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0" y="8127"/>
                  </a:moveTo>
                  <a:lnTo>
                    <a:pt x="0" y="3682"/>
                  </a:lnTo>
                  <a:lnTo>
                    <a:pt x="3682" y="0"/>
                  </a:lnTo>
                  <a:lnTo>
                    <a:pt x="8127" y="0"/>
                  </a:lnTo>
                  <a:lnTo>
                    <a:pt x="348487" y="0"/>
                  </a:lnTo>
                  <a:lnTo>
                    <a:pt x="352932" y="0"/>
                  </a:lnTo>
                  <a:lnTo>
                    <a:pt x="356615" y="3682"/>
                  </a:lnTo>
                  <a:lnTo>
                    <a:pt x="356615" y="8127"/>
                  </a:lnTo>
                  <a:lnTo>
                    <a:pt x="356615" y="350011"/>
                  </a:lnTo>
                  <a:lnTo>
                    <a:pt x="356615" y="354456"/>
                  </a:lnTo>
                  <a:lnTo>
                    <a:pt x="352932" y="358139"/>
                  </a:lnTo>
                  <a:lnTo>
                    <a:pt x="348487" y="358139"/>
                  </a:lnTo>
                  <a:lnTo>
                    <a:pt x="8127" y="358139"/>
                  </a:lnTo>
                  <a:lnTo>
                    <a:pt x="3682" y="358139"/>
                  </a:lnTo>
                  <a:lnTo>
                    <a:pt x="0" y="354456"/>
                  </a:lnTo>
                  <a:lnTo>
                    <a:pt x="0" y="350011"/>
                  </a:lnTo>
                  <a:lnTo>
                    <a:pt x="0" y="81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1114532" y="3765549"/>
              <a:ext cx="254635" cy="142240"/>
            </a:xfrm>
            <a:custGeom>
              <a:avLst/>
              <a:gdLst/>
              <a:ahLst/>
              <a:cxnLst/>
              <a:rect l="l" t="t" r="r" b="b"/>
              <a:pathLst>
                <a:path w="254634" h="142239">
                  <a:moveTo>
                    <a:pt x="25450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42240"/>
                  </a:lnTo>
                  <a:lnTo>
                    <a:pt x="254508" y="142240"/>
                  </a:lnTo>
                  <a:lnTo>
                    <a:pt x="254508" y="1270"/>
                  </a:lnTo>
                  <a:lnTo>
                    <a:pt x="254508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1218164" y="3732276"/>
              <a:ext cx="36830" cy="5080"/>
            </a:xfrm>
            <a:custGeom>
              <a:avLst/>
              <a:gdLst/>
              <a:ahLst/>
              <a:cxnLst/>
              <a:rect l="l" t="t" r="r" b="b"/>
              <a:pathLst>
                <a:path w="36829" h="5079">
                  <a:moveTo>
                    <a:pt x="35559" y="0"/>
                  </a:moveTo>
                  <a:lnTo>
                    <a:pt x="1015" y="0"/>
                  </a:lnTo>
                  <a:lnTo>
                    <a:pt x="0" y="1016"/>
                  </a:lnTo>
                  <a:lnTo>
                    <a:pt x="0" y="2286"/>
                  </a:lnTo>
                  <a:lnTo>
                    <a:pt x="0" y="3556"/>
                  </a:lnTo>
                  <a:lnTo>
                    <a:pt x="1015" y="4572"/>
                  </a:lnTo>
                  <a:lnTo>
                    <a:pt x="35559" y="4572"/>
                  </a:lnTo>
                  <a:lnTo>
                    <a:pt x="36575" y="3556"/>
                  </a:lnTo>
                  <a:lnTo>
                    <a:pt x="36575" y="1016"/>
                  </a:lnTo>
                  <a:lnTo>
                    <a:pt x="35559" y="0"/>
                  </a:lnTo>
                  <a:close/>
                </a:path>
              </a:pathLst>
            </a:custGeom>
            <a:solidFill>
              <a:srgbClr val="F3B56C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9690354" y="2686050"/>
              <a:ext cx="45085" cy="1488440"/>
            </a:xfrm>
            <a:custGeom>
              <a:avLst/>
              <a:gdLst/>
              <a:ahLst/>
              <a:cxnLst/>
              <a:rect l="l" t="t" r="r" b="b"/>
              <a:pathLst>
                <a:path w="45084" h="1488439">
                  <a:moveTo>
                    <a:pt x="30479" y="1091183"/>
                  </a:moveTo>
                  <a:lnTo>
                    <a:pt x="30479" y="1488439"/>
                  </a:lnTo>
                </a:path>
                <a:path w="45084" h="1488439">
                  <a:moveTo>
                    <a:pt x="0" y="449579"/>
                  </a:moveTo>
                  <a:lnTo>
                    <a:pt x="44957" y="494538"/>
                  </a:lnTo>
                </a:path>
                <a:path w="45084" h="1488439">
                  <a:moveTo>
                    <a:pt x="22860" y="0"/>
                  </a:moveTo>
                  <a:lnTo>
                    <a:pt x="22860" y="895603"/>
                  </a:lnTo>
                </a:path>
              </a:pathLst>
            </a:custGeom>
            <a:ln w="1905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9636252" y="4173219"/>
              <a:ext cx="198120" cy="195580"/>
            </a:xfrm>
            <a:custGeom>
              <a:avLst/>
              <a:gdLst/>
              <a:ahLst/>
              <a:cxnLst/>
              <a:rect l="l" t="t" r="r" b="b"/>
              <a:pathLst>
                <a:path w="198120" h="195579">
                  <a:moveTo>
                    <a:pt x="19812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95580"/>
                  </a:lnTo>
                  <a:lnTo>
                    <a:pt x="198120" y="195580"/>
                  </a:lnTo>
                  <a:lnTo>
                    <a:pt x="198120" y="1270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9636252" y="4172711"/>
              <a:ext cx="198120" cy="196850"/>
            </a:xfrm>
            <a:custGeom>
              <a:avLst/>
              <a:gdLst/>
              <a:ahLst/>
              <a:cxnLst/>
              <a:rect l="l" t="t" r="r" b="b"/>
              <a:pathLst>
                <a:path w="198120" h="196850">
                  <a:moveTo>
                    <a:pt x="0" y="2031"/>
                  </a:moveTo>
                  <a:lnTo>
                    <a:pt x="0" y="888"/>
                  </a:lnTo>
                  <a:lnTo>
                    <a:pt x="889" y="0"/>
                  </a:lnTo>
                  <a:lnTo>
                    <a:pt x="2031" y="0"/>
                  </a:lnTo>
                  <a:lnTo>
                    <a:pt x="196088" y="0"/>
                  </a:lnTo>
                  <a:lnTo>
                    <a:pt x="197230" y="0"/>
                  </a:lnTo>
                  <a:lnTo>
                    <a:pt x="198120" y="888"/>
                  </a:lnTo>
                  <a:lnTo>
                    <a:pt x="198120" y="2031"/>
                  </a:lnTo>
                  <a:lnTo>
                    <a:pt x="198120" y="194563"/>
                  </a:lnTo>
                  <a:lnTo>
                    <a:pt x="198120" y="195706"/>
                  </a:lnTo>
                  <a:lnTo>
                    <a:pt x="197230" y="196595"/>
                  </a:lnTo>
                  <a:lnTo>
                    <a:pt x="196088" y="196595"/>
                  </a:lnTo>
                  <a:lnTo>
                    <a:pt x="2031" y="196595"/>
                  </a:lnTo>
                  <a:lnTo>
                    <a:pt x="889" y="196595"/>
                  </a:lnTo>
                  <a:lnTo>
                    <a:pt x="0" y="195706"/>
                  </a:lnTo>
                  <a:lnTo>
                    <a:pt x="0" y="194563"/>
                  </a:lnTo>
                  <a:lnTo>
                    <a:pt x="0" y="2031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654540" y="43418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8254" y="0"/>
                  </a:moveTo>
                  <a:lnTo>
                    <a:pt x="2412" y="0"/>
                  </a:lnTo>
                  <a:lnTo>
                    <a:pt x="0" y="2412"/>
                  </a:lnTo>
                  <a:lnTo>
                    <a:pt x="0" y="5334"/>
                  </a:lnTo>
                  <a:lnTo>
                    <a:pt x="0" y="8255"/>
                  </a:lnTo>
                  <a:lnTo>
                    <a:pt x="2412" y="10668"/>
                  </a:lnTo>
                  <a:lnTo>
                    <a:pt x="8254" y="10668"/>
                  </a:lnTo>
                  <a:lnTo>
                    <a:pt x="10667" y="8255"/>
                  </a:lnTo>
                  <a:lnTo>
                    <a:pt x="10667" y="2412"/>
                  </a:lnTo>
                  <a:lnTo>
                    <a:pt x="825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9654540" y="43418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0" y="5334"/>
                  </a:moveTo>
                  <a:lnTo>
                    <a:pt x="0" y="2412"/>
                  </a:lnTo>
                  <a:lnTo>
                    <a:pt x="2412" y="0"/>
                  </a:lnTo>
                  <a:lnTo>
                    <a:pt x="5333" y="0"/>
                  </a:lnTo>
                  <a:lnTo>
                    <a:pt x="8254" y="0"/>
                  </a:lnTo>
                  <a:lnTo>
                    <a:pt x="10667" y="2412"/>
                  </a:lnTo>
                  <a:lnTo>
                    <a:pt x="10667" y="5334"/>
                  </a:lnTo>
                  <a:lnTo>
                    <a:pt x="10667" y="8255"/>
                  </a:lnTo>
                  <a:lnTo>
                    <a:pt x="8254" y="10668"/>
                  </a:lnTo>
                  <a:lnTo>
                    <a:pt x="5333" y="10668"/>
                  </a:lnTo>
                  <a:lnTo>
                    <a:pt x="2412" y="10668"/>
                  </a:lnTo>
                  <a:lnTo>
                    <a:pt x="0" y="8255"/>
                  </a:lnTo>
                  <a:lnTo>
                    <a:pt x="0" y="5334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9672828" y="43418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8254" y="0"/>
                  </a:moveTo>
                  <a:lnTo>
                    <a:pt x="2413" y="0"/>
                  </a:lnTo>
                  <a:lnTo>
                    <a:pt x="0" y="2412"/>
                  </a:lnTo>
                  <a:lnTo>
                    <a:pt x="0" y="5334"/>
                  </a:lnTo>
                  <a:lnTo>
                    <a:pt x="0" y="8255"/>
                  </a:lnTo>
                  <a:lnTo>
                    <a:pt x="2413" y="10668"/>
                  </a:lnTo>
                  <a:lnTo>
                    <a:pt x="8254" y="10668"/>
                  </a:lnTo>
                  <a:lnTo>
                    <a:pt x="10668" y="8255"/>
                  </a:lnTo>
                  <a:lnTo>
                    <a:pt x="10668" y="2412"/>
                  </a:lnTo>
                  <a:lnTo>
                    <a:pt x="825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9672828" y="43418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0" y="5334"/>
                  </a:moveTo>
                  <a:lnTo>
                    <a:pt x="0" y="2412"/>
                  </a:lnTo>
                  <a:lnTo>
                    <a:pt x="2413" y="0"/>
                  </a:lnTo>
                  <a:lnTo>
                    <a:pt x="5333" y="0"/>
                  </a:lnTo>
                  <a:lnTo>
                    <a:pt x="8254" y="0"/>
                  </a:lnTo>
                  <a:lnTo>
                    <a:pt x="10668" y="2412"/>
                  </a:lnTo>
                  <a:lnTo>
                    <a:pt x="10668" y="5334"/>
                  </a:lnTo>
                  <a:lnTo>
                    <a:pt x="10668" y="8255"/>
                  </a:lnTo>
                  <a:lnTo>
                    <a:pt x="8254" y="10668"/>
                  </a:lnTo>
                  <a:lnTo>
                    <a:pt x="5333" y="10668"/>
                  </a:lnTo>
                  <a:lnTo>
                    <a:pt x="2413" y="10668"/>
                  </a:lnTo>
                  <a:lnTo>
                    <a:pt x="0" y="8255"/>
                  </a:lnTo>
                  <a:lnTo>
                    <a:pt x="0" y="5334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9691116" y="4341876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7111" y="0"/>
                  </a:moveTo>
                  <a:lnTo>
                    <a:pt x="2031" y="0"/>
                  </a:lnTo>
                  <a:lnTo>
                    <a:pt x="0" y="2412"/>
                  </a:lnTo>
                  <a:lnTo>
                    <a:pt x="0" y="5334"/>
                  </a:lnTo>
                  <a:lnTo>
                    <a:pt x="0" y="8255"/>
                  </a:lnTo>
                  <a:lnTo>
                    <a:pt x="2031" y="10668"/>
                  </a:lnTo>
                  <a:lnTo>
                    <a:pt x="7111" y="10668"/>
                  </a:lnTo>
                  <a:lnTo>
                    <a:pt x="9143" y="8255"/>
                  </a:lnTo>
                  <a:lnTo>
                    <a:pt x="9143" y="2412"/>
                  </a:lnTo>
                  <a:lnTo>
                    <a:pt x="711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9691116" y="4341876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0" y="5334"/>
                  </a:moveTo>
                  <a:lnTo>
                    <a:pt x="0" y="2412"/>
                  </a:lnTo>
                  <a:lnTo>
                    <a:pt x="2031" y="0"/>
                  </a:lnTo>
                  <a:lnTo>
                    <a:pt x="4572" y="0"/>
                  </a:lnTo>
                  <a:lnTo>
                    <a:pt x="7111" y="0"/>
                  </a:lnTo>
                  <a:lnTo>
                    <a:pt x="9143" y="2412"/>
                  </a:lnTo>
                  <a:lnTo>
                    <a:pt x="9143" y="5334"/>
                  </a:lnTo>
                  <a:lnTo>
                    <a:pt x="9143" y="8255"/>
                  </a:lnTo>
                  <a:lnTo>
                    <a:pt x="7111" y="10668"/>
                  </a:lnTo>
                  <a:lnTo>
                    <a:pt x="4572" y="10668"/>
                  </a:lnTo>
                  <a:lnTo>
                    <a:pt x="2031" y="10668"/>
                  </a:lnTo>
                  <a:lnTo>
                    <a:pt x="0" y="8255"/>
                  </a:lnTo>
                  <a:lnTo>
                    <a:pt x="0" y="5334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9689592" y="4236720"/>
              <a:ext cx="104139" cy="62865"/>
            </a:xfrm>
            <a:custGeom>
              <a:avLst/>
              <a:gdLst/>
              <a:ahLst/>
              <a:cxnLst/>
              <a:rect l="l" t="t" r="r" b="b"/>
              <a:pathLst>
                <a:path w="104140" h="62864">
                  <a:moveTo>
                    <a:pt x="28701" y="507"/>
                  </a:moveTo>
                  <a:lnTo>
                    <a:pt x="0" y="507"/>
                  </a:lnTo>
                  <a:lnTo>
                    <a:pt x="0" y="61975"/>
                  </a:lnTo>
                  <a:lnTo>
                    <a:pt x="6603" y="61975"/>
                  </a:lnTo>
                  <a:lnTo>
                    <a:pt x="6603" y="42544"/>
                  </a:lnTo>
                  <a:lnTo>
                    <a:pt x="28701" y="42544"/>
                  </a:lnTo>
                  <a:lnTo>
                    <a:pt x="33147" y="41655"/>
                  </a:lnTo>
                  <a:lnTo>
                    <a:pt x="40766" y="38353"/>
                  </a:lnTo>
                  <a:lnTo>
                    <a:pt x="42611" y="36829"/>
                  </a:lnTo>
                  <a:lnTo>
                    <a:pt x="6603" y="36829"/>
                  </a:lnTo>
                  <a:lnTo>
                    <a:pt x="6603" y="6095"/>
                  </a:lnTo>
                  <a:lnTo>
                    <a:pt x="42458" y="6095"/>
                  </a:lnTo>
                  <a:lnTo>
                    <a:pt x="40766" y="4698"/>
                  </a:lnTo>
                  <a:lnTo>
                    <a:pt x="33147" y="1396"/>
                  </a:lnTo>
                  <a:lnTo>
                    <a:pt x="28701" y="507"/>
                  </a:lnTo>
                  <a:close/>
                </a:path>
                <a:path w="104140" h="62864">
                  <a:moveTo>
                    <a:pt x="42458" y="6095"/>
                  </a:moveTo>
                  <a:lnTo>
                    <a:pt x="29463" y="6095"/>
                  </a:lnTo>
                  <a:lnTo>
                    <a:pt x="34162" y="7492"/>
                  </a:lnTo>
                  <a:lnTo>
                    <a:pt x="37337" y="10159"/>
                  </a:lnTo>
                  <a:lnTo>
                    <a:pt x="40639" y="12826"/>
                  </a:lnTo>
                  <a:lnTo>
                    <a:pt x="42290" y="16636"/>
                  </a:lnTo>
                  <a:lnTo>
                    <a:pt x="42290" y="26415"/>
                  </a:lnTo>
                  <a:lnTo>
                    <a:pt x="40639" y="30225"/>
                  </a:lnTo>
                  <a:lnTo>
                    <a:pt x="37337" y="32892"/>
                  </a:lnTo>
                  <a:lnTo>
                    <a:pt x="34162" y="35559"/>
                  </a:lnTo>
                  <a:lnTo>
                    <a:pt x="29463" y="36829"/>
                  </a:lnTo>
                  <a:lnTo>
                    <a:pt x="42611" y="36829"/>
                  </a:lnTo>
                  <a:lnTo>
                    <a:pt x="43687" y="35940"/>
                  </a:lnTo>
                  <a:lnTo>
                    <a:pt x="45719" y="32765"/>
                  </a:lnTo>
                  <a:lnTo>
                    <a:pt x="47878" y="29590"/>
                  </a:lnTo>
                  <a:lnTo>
                    <a:pt x="48894" y="25907"/>
                  </a:lnTo>
                  <a:lnTo>
                    <a:pt x="48894" y="17144"/>
                  </a:lnTo>
                  <a:lnTo>
                    <a:pt x="47878" y="13334"/>
                  </a:lnTo>
                  <a:lnTo>
                    <a:pt x="45719" y="10159"/>
                  </a:lnTo>
                  <a:lnTo>
                    <a:pt x="43687" y="7111"/>
                  </a:lnTo>
                  <a:lnTo>
                    <a:pt x="42458" y="6095"/>
                  </a:lnTo>
                  <a:close/>
                </a:path>
                <a:path w="104140" h="62864">
                  <a:moveTo>
                    <a:pt x="59816" y="49529"/>
                  </a:moveTo>
                  <a:lnTo>
                    <a:pt x="57150" y="54482"/>
                  </a:lnTo>
                  <a:lnTo>
                    <a:pt x="59435" y="56895"/>
                  </a:lnTo>
                  <a:lnTo>
                    <a:pt x="62737" y="58800"/>
                  </a:lnTo>
                  <a:lnTo>
                    <a:pt x="67055" y="60197"/>
                  </a:lnTo>
                  <a:lnTo>
                    <a:pt x="71247" y="61721"/>
                  </a:lnTo>
                  <a:lnTo>
                    <a:pt x="75691" y="62483"/>
                  </a:lnTo>
                  <a:lnTo>
                    <a:pt x="85725" y="62483"/>
                  </a:lnTo>
                  <a:lnTo>
                    <a:pt x="90042" y="61721"/>
                  </a:lnTo>
                  <a:lnTo>
                    <a:pt x="93472" y="60197"/>
                  </a:lnTo>
                  <a:lnTo>
                    <a:pt x="96900" y="58546"/>
                  </a:lnTo>
                  <a:lnTo>
                    <a:pt x="98964" y="56895"/>
                  </a:lnTo>
                  <a:lnTo>
                    <a:pt x="76200" y="56895"/>
                  </a:lnTo>
                  <a:lnTo>
                    <a:pt x="72389" y="56260"/>
                  </a:lnTo>
                  <a:lnTo>
                    <a:pt x="68579" y="54863"/>
                  </a:lnTo>
                  <a:lnTo>
                    <a:pt x="64897" y="53339"/>
                  </a:lnTo>
                  <a:lnTo>
                    <a:pt x="61975" y="51561"/>
                  </a:lnTo>
                  <a:lnTo>
                    <a:pt x="59816" y="49529"/>
                  </a:lnTo>
                  <a:close/>
                </a:path>
                <a:path w="104140" h="62864">
                  <a:moveTo>
                    <a:pt x="85216" y="0"/>
                  </a:moveTo>
                  <a:lnTo>
                    <a:pt x="76453" y="0"/>
                  </a:lnTo>
                  <a:lnTo>
                    <a:pt x="72008" y="761"/>
                  </a:lnTo>
                  <a:lnTo>
                    <a:pt x="58674" y="13842"/>
                  </a:lnTo>
                  <a:lnTo>
                    <a:pt x="58674" y="20065"/>
                  </a:lnTo>
                  <a:lnTo>
                    <a:pt x="76580" y="33273"/>
                  </a:lnTo>
                  <a:lnTo>
                    <a:pt x="79375" y="34035"/>
                  </a:lnTo>
                  <a:lnTo>
                    <a:pt x="82041" y="34670"/>
                  </a:lnTo>
                  <a:lnTo>
                    <a:pt x="84835" y="35305"/>
                  </a:lnTo>
                  <a:lnTo>
                    <a:pt x="87249" y="36067"/>
                  </a:lnTo>
                  <a:lnTo>
                    <a:pt x="89534" y="36956"/>
                  </a:lnTo>
                  <a:lnTo>
                    <a:pt x="91821" y="37718"/>
                  </a:lnTo>
                  <a:lnTo>
                    <a:pt x="93599" y="38861"/>
                  </a:lnTo>
                  <a:lnTo>
                    <a:pt x="94996" y="40385"/>
                  </a:lnTo>
                  <a:lnTo>
                    <a:pt x="96392" y="41782"/>
                  </a:lnTo>
                  <a:lnTo>
                    <a:pt x="97154" y="43814"/>
                  </a:lnTo>
                  <a:lnTo>
                    <a:pt x="97154" y="48132"/>
                  </a:lnTo>
                  <a:lnTo>
                    <a:pt x="96519" y="49910"/>
                  </a:lnTo>
                  <a:lnTo>
                    <a:pt x="94233" y="53212"/>
                  </a:lnTo>
                  <a:lnTo>
                    <a:pt x="92455" y="54482"/>
                  </a:lnTo>
                  <a:lnTo>
                    <a:pt x="89915" y="55498"/>
                  </a:lnTo>
                  <a:lnTo>
                    <a:pt x="87502" y="56514"/>
                  </a:lnTo>
                  <a:lnTo>
                    <a:pt x="84327" y="56895"/>
                  </a:lnTo>
                  <a:lnTo>
                    <a:pt x="98964" y="56895"/>
                  </a:lnTo>
                  <a:lnTo>
                    <a:pt x="99440" y="56514"/>
                  </a:lnTo>
                  <a:lnTo>
                    <a:pt x="102742" y="51434"/>
                  </a:lnTo>
                  <a:lnTo>
                    <a:pt x="103631" y="48767"/>
                  </a:lnTo>
                  <a:lnTo>
                    <a:pt x="103631" y="42544"/>
                  </a:lnTo>
                  <a:lnTo>
                    <a:pt x="102869" y="39877"/>
                  </a:lnTo>
                  <a:lnTo>
                    <a:pt x="101473" y="37972"/>
                  </a:lnTo>
                  <a:lnTo>
                    <a:pt x="100202" y="35940"/>
                  </a:lnTo>
                  <a:lnTo>
                    <a:pt x="98298" y="34289"/>
                  </a:lnTo>
                  <a:lnTo>
                    <a:pt x="96011" y="33146"/>
                  </a:lnTo>
                  <a:lnTo>
                    <a:pt x="93725" y="31876"/>
                  </a:lnTo>
                  <a:lnTo>
                    <a:pt x="77597" y="27431"/>
                  </a:lnTo>
                  <a:lnTo>
                    <a:pt x="75056" y="26669"/>
                  </a:lnTo>
                  <a:lnTo>
                    <a:pt x="65150" y="19049"/>
                  </a:lnTo>
                  <a:lnTo>
                    <a:pt x="65150" y="14604"/>
                  </a:lnTo>
                  <a:lnTo>
                    <a:pt x="65785" y="12699"/>
                  </a:lnTo>
                  <a:lnTo>
                    <a:pt x="68072" y="9397"/>
                  </a:lnTo>
                  <a:lnTo>
                    <a:pt x="69850" y="8000"/>
                  </a:lnTo>
                  <a:lnTo>
                    <a:pt x="72389" y="6984"/>
                  </a:lnTo>
                  <a:lnTo>
                    <a:pt x="74802" y="5968"/>
                  </a:lnTo>
                  <a:lnTo>
                    <a:pt x="77850" y="5587"/>
                  </a:lnTo>
                  <a:lnTo>
                    <a:pt x="101036" y="5587"/>
                  </a:lnTo>
                  <a:lnTo>
                    <a:pt x="98551" y="3682"/>
                  </a:lnTo>
                  <a:lnTo>
                    <a:pt x="95630" y="2412"/>
                  </a:lnTo>
                  <a:lnTo>
                    <a:pt x="92075" y="1396"/>
                  </a:lnTo>
                  <a:lnTo>
                    <a:pt x="88646" y="507"/>
                  </a:lnTo>
                  <a:lnTo>
                    <a:pt x="85216" y="0"/>
                  </a:lnTo>
                  <a:close/>
                </a:path>
                <a:path w="104140" h="62864">
                  <a:moveTo>
                    <a:pt x="101036" y="5587"/>
                  </a:moveTo>
                  <a:lnTo>
                    <a:pt x="84454" y="5587"/>
                  </a:lnTo>
                  <a:lnTo>
                    <a:pt x="87249" y="5968"/>
                  </a:lnTo>
                  <a:lnTo>
                    <a:pt x="90297" y="6730"/>
                  </a:lnTo>
                  <a:lnTo>
                    <a:pt x="93344" y="7619"/>
                  </a:lnTo>
                  <a:lnTo>
                    <a:pt x="96138" y="8889"/>
                  </a:lnTo>
                  <a:lnTo>
                    <a:pt x="98805" y="10667"/>
                  </a:lnTo>
                  <a:lnTo>
                    <a:pt x="101036" y="5587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9608756" y="2491676"/>
              <a:ext cx="207390" cy="1951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9608756" y="3578288"/>
              <a:ext cx="207390" cy="1967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9577578" y="4373118"/>
              <a:ext cx="142240" cy="40005"/>
            </a:xfrm>
            <a:custGeom>
              <a:avLst/>
              <a:gdLst/>
              <a:ahLst/>
              <a:cxnLst/>
              <a:rect l="l" t="t" r="r" b="b"/>
              <a:pathLst>
                <a:path w="142240" h="40004">
                  <a:moveTo>
                    <a:pt x="3048" y="39623"/>
                  </a:moveTo>
                  <a:lnTo>
                    <a:pt x="135000" y="39623"/>
                  </a:lnTo>
                </a:path>
                <a:path w="142240" h="40004">
                  <a:moveTo>
                    <a:pt x="0" y="0"/>
                  </a:moveTo>
                  <a:lnTo>
                    <a:pt x="0" y="38988"/>
                  </a:lnTo>
                </a:path>
                <a:path w="142240" h="40004">
                  <a:moveTo>
                    <a:pt x="141731" y="0"/>
                  </a:moveTo>
                  <a:lnTo>
                    <a:pt x="141731" y="38988"/>
                  </a:lnTo>
                </a:path>
              </a:pathLst>
            </a:custGeom>
            <a:ln w="1905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9406128" y="4175760"/>
              <a:ext cx="208915" cy="196850"/>
            </a:xfrm>
            <a:custGeom>
              <a:avLst/>
              <a:gdLst/>
              <a:ahLst/>
              <a:cxnLst/>
              <a:rect l="l" t="t" r="r" b="b"/>
              <a:pathLst>
                <a:path w="208915" h="196850">
                  <a:moveTo>
                    <a:pt x="206501" y="0"/>
                  </a:moveTo>
                  <a:lnTo>
                    <a:pt x="2286" y="0"/>
                  </a:lnTo>
                  <a:lnTo>
                    <a:pt x="0" y="2285"/>
                  </a:lnTo>
                  <a:lnTo>
                    <a:pt x="0" y="5079"/>
                  </a:lnTo>
                  <a:lnTo>
                    <a:pt x="0" y="194309"/>
                  </a:lnTo>
                  <a:lnTo>
                    <a:pt x="2286" y="196595"/>
                  </a:lnTo>
                  <a:lnTo>
                    <a:pt x="206501" y="196595"/>
                  </a:lnTo>
                  <a:lnTo>
                    <a:pt x="208788" y="194309"/>
                  </a:lnTo>
                  <a:lnTo>
                    <a:pt x="208788" y="2285"/>
                  </a:lnTo>
                  <a:lnTo>
                    <a:pt x="20650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9406128" y="4175760"/>
              <a:ext cx="208915" cy="196850"/>
            </a:xfrm>
            <a:custGeom>
              <a:avLst/>
              <a:gdLst/>
              <a:ahLst/>
              <a:cxnLst/>
              <a:rect l="l" t="t" r="r" b="b"/>
              <a:pathLst>
                <a:path w="208915" h="196850">
                  <a:moveTo>
                    <a:pt x="0" y="5079"/>
                  </a:moveTo>
                  <a:lnTo>
                    <a:pt x="0" y="2285"/>
                  </a:lnTo>
                  <a:lnTo>
                    <a:pt x="2286" y="0"/>
                  </a:lnTo>
                  <a:lnTo>
                    <a:pt x="5079" y="0"/>
                  </a:lnTo>
                  <a:lnTo>
                    <a:pt x="203707" y="0"/>
                  </a:lnTo>
                  <a:lnTo>
                    <a:pt x="206501" y="0"/>
                  </a:lnTo>
                  <a:lnTo>
                    <a:pt x="208788" y="2285"/>
                  </a:lnTo>
                  <a:lnTo>
                    <a:pt x="208788" y="5079"/>
                  </a:lnTo>
                  <a:lnTo>
                    <a:pt x="208788" y="191515"/>
                  </a:lnTo>
                  <a:lnTo>
                    <a:pt x="208788" y="194309"/>
                  </a:lnTo>
                  <a:lnTo>
                    <a:pt x="206501" y="196595"/>
                  </a:lnTo>
                  <a:lnTo>
                    <a:pt x="203707" y="196595"/>
                  </a:lnTo>
                  <a:lnTo>
                    <a:pt x="5079" y="196595"/>
                  </a:lnTo>
                  <a:lnTo>
                    <a:pt x="2286" y="196595"/>
                  </a:lnTo>
                  <a:lnTo>
                    <a:pt x="0" y="194309"/>
                  </a:lnTo>
                  <a:lnTo>
                    <a:pt x="0" y="191515"/>
                  </a:lnTo>
                  <a:lnTo>
                    <a:pt x="0" y="5079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9543288" y="4355592"/>
              <a:ext cx="47625" cy="17145"/>
            </a:xfrm>
            <a:custGeom>
              <a:avLst/>
              <a:gdLst/>
              <a:ahLst/>
              <a:cxnLst/>
              <a:rect l="l" t="t" r="r" b="b"/>
              <a:pathLst>
                <a:path w="47625" h="17145">
                  <a:moveTo>
                    <a:pt x="46354" y="0"/>
                  </a:moveTo>
                  <a:lnTo>
                    <a:pt x="888" y="0"/>
                  </a:lnTo>
                  <a:lnTo>
                    <a:pt x="0" y="888"/>
                  </a:lnTo>
                  <a:lnTo>
                    <a:pt x="0" y="2031"/>
                  </a:lnTo>
                  <a:lnTo>
                    <a:pt x="0" y="15874"/>
                  </a:lnTo>
                  <a:lnTo>
                    <a:pt x="888" y="16763"/>
                  </a:lnTo>
                  <a:lnTo>
                    <a:pt x="46354" y="16763"/>
                  </a:lnTo>
                  <a:lnTo>
                    <a:pt x="47243" y="15874"/>
                  </a:lnTo>
                  <a:lnTo>
                    <a:pt x="47243" y="888"/>
                  </a:lnTo>
                  <a:lnTo>
                    <a:pt x="46354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9543288" y="4355592"/>
              <a:ext cx="47625" cy="17145"/>
            </a:xfrm>
            <a:custGeom>
              <a:avLst/>
              <a:gdLst/>
              <a:ahLst/>
              <a:cxnLst/>
              <a:rect l="l" t="t" r="r" b="b"/>
              <a:pathLst>
                <a:path w="47625" h="17145">
                  <a:moveTo>
                    <a:pt x="0" y="2031"/>
                  </a:moveTo>
                  <a:lnTo>
                    <a:pt x="0" y="888"/>
                  </a:lnTo>
                  <a:lnTo>
                    <a:pt x="888" y="0"/>
                  </a:lnTo>
                  <a:lnTo>
                    <a:pt x="2031" y="0"/>
                  </a:lnTo>
                  <a:lnTo>
                    <a:pt x="45211" y="0"/>
                  </a:lnTo>
                  <a:lnTo>
                    <a:pt x="46354" y="0"/>
                  </a:lnTo>
                  <a:lnTo>
                    <a:pt x="47243" y="888"/>
                  </a:lnTo>
                  <a:lnTo>
                    <a:pt x="47243" y="2031"/>
                  </a:lnTo>
                  <a:lnTo>
                    <a:pt x="47243" y="14731"/>
                  </a:lnTo>
                  <a:lnTo>
                    <a:pt x="47243" y="15874"/>
                  </a:lnTo>
                  <a:lnTo>
                    <a:pt x="46354" y="16763"/>
                  </a:lnTo>
                  <a:lnTo>
                    <a:pt x="45211" y="16763"/>
                  </a:lnTo>
                  <a:lnTo>
                    <a:pt x="2031" y="16763"/>
                  </a:lnTo>
                  <a:lnTo>
                    <a:pt x="888" y="16763"/>
                  </a:lnTo>
                  <a:lnTo>
                    <a:pt x="0" y="15874"/>
                  </a:lnTo>
                  <a:lnTo>
                    <a:pt x="0" y="14731"/>
                  </a:lnTo>
                  <a:lnTo>
                    <a:pt x="0" y="203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9439656" y="4241291"/>
              <a:ext cx="151130" cy="58419"/>
            </a:xfrm>
            <a:custGeom>
              <a:avLst/>
              <a:gdLst/>
              <a:ahLst/>
              <a:cxnLst/>
              <a:rect l="l" t="t" r="r" b="b"/>
              <a:pathLst>
                <a:path w="151129" h="58420">
                  <a:moveTo>
                    <a:pt x="45720" y="20066"/>
                  </a:moveTo>
                  <a:lnTo>
                    <a:pt x="43180" y="13208"/>
                  </a:lnTo>
                  <a:lnTo>
                    <a:pt x="40132" y="10388"/>
                  </a:lnTo>
                  <a:lnTo>
                    <a:pt x="40132" y="29083"/>
                  </a:lnTo>
                  <a:lnTo>
                    <a:pt x="40132" y="36703"/>
                  </a:lnTo>
                  <a:lnTo>
                    <a:pt x="38100" y="42672"/>
                  </a:lnTo>
                  <a:lnTo>
                    <a:pt x="34036" y="46990"/>
                  </a:lnTo>
                  <a:lnTo>
                    <a:pt x="29972" y="51181"/>
                  </a:lnTo>
                  <a:lnTo>
                    <a:pt x="24511" y="53340"/>
                  </a:lnTo>
                  <a:lnTo>
                    <a:pt x="5588" y="53340"/>
                  </a:lnTo>
                  <a:lnTo>
                    <a:pt x="5588" y="6096"/>
                  </a:lnTo>
                  <a:lnTo>
                    <a:pt x="15875" y="6096"/>
                  </a:lnTo>
                  <a:lnTo>
                    <a:pt x="26466" y="7531"/>
                  </a:lnTo>
                  <a:lnTo>
                    <a:pt x="34048" y="11836"/>
                  </a:lnTo>
                  <a:lnTo>
                    <a:pt x="38608" y="19011"/>
                  </a:lnTo>
                  <a:lnTo>
                    <a:pt x="40132" y="29083"/>
                  </a:lnTo>
                  <a:lnTo>
                    <a:pt x="40132" y="10388"/>
                  </a:lnTo>
                  <a:lnTo>
                    <a:pt x="38100" y="8509"/>
                  </a:lnTo>
                  <a:lnTo>
                    <a:pt x="35547" y="6096"/>
                  </a:lnTo>
                  <a:lnTo>
                    <a:pt x="33147" y="3810"/>
                  </a:lnTo>
                  <a:lnTo>
                    <a:pt x="25781" y="1524"/>
                  </a:lnTo>
                  <a:lnTo>
                    <a:pt x="0" y="1524"/>
                  </a:lnTo>
                  <a:lnTo>
                    <a:pt x="0" y="57912"/>
                  </a:lnTo>
                  <a:lnTo>
                    <a:pt x="23622" y="57912"/>
                  </a:lnTo>
                  <a:lnTo>
                    <a:pt x="28448" y="56769"/>
                  </a:lnTo>
                  <a:lnTo>
                    <a:pt x="34734" y="53340"/>
                  </a:lnTo>
                  <a:lnTo>
                    <a:pt x="36830" y="52197"/>
                  </a:lnTo>
                  <a:lnTo>
                    <a:pt x="40005" y="48895"/>
                  </a:lnTo>
                  <a:lnTo>
                    <a:pt x="42291" y="44450"/>
                  </a:lnTo>
                  <a:lnTo>
                    <a:pt x="44577" y="40132"/>
                  </a:lnTo>
                  <a:lnTo>
                    <a:pt x="45720" y="34925"/>
                  </a:lnTo>
                  <a:lnTo>
                    <a:pt x="45720" y="20066"/>
                  </a:lnTo>
                  <a:close/>
                </a:path>
                <a:path w="151129" h="58420">
                  <a:moveTo>
                    <a:pt x="99060" y="57912"/>
                  </a:moveTo>
                  <a:lnTo>
                    <a:pt x="78867" y="28194"/>
                  </a:lnTo>
                  <a:lnTo>
                    <a:pt x="97409" y="1524"/>
                  </a:lnTo>
                  <a:lnTo>
                    <a:pt x="91313" y="1524"/>
                  </a:lnTo>
                  <a:lnTo>
                    <a:pt x="75565" y="24765"/>
                  </a:lnTo>
                  <a:lnTo>
                    <a:pt x="59563" y="1524"/>
                  </a:lnTo>
                  <a:lnTo>
                    <a:pt x="53467" y="1524"/>
                  </a:lnTo>
                  <a:lnTo>
                    <a:pt x="72390" y="28194"/>
                  </a:lnTo>
                  <a:lnTo>
                    <a:pt x="51816" y="57912"/>
                  </a:lnTo>
                  <a:lnTo>
                    <a:pt x="57912" y="57912"/>
                  </a:lnTo>
                  <a:lnTo>
                    <a:pt x="75438" y="32004"/>
                  </a:lnTo>
                  <a:lnTo>
                    <a:pt x="92964" y="57912"/>
                  </a:lnTo>
                  <a:lnTo>
                    <a:pt x="99060" y="57912"/>
                  </a:lnTo>
                  <a:close/>
                </a:path>
                <a:path w="151129" h="58420">
                  <a:moveTo>
                    <a:pt x="150876" y="29845"/>
                  </a:moveTo>
                  <a:lnTo>
                    <a:pt x="130556" y="29845"/>
                  </a:lnTo>
                  <a:lnTo>
                    <a:pt x="130556" y="34290"/>
                  </a:lnTo>
                  <a:lnTo>
                    <a:pt x="145796" y="34290"/>
                  </a:lnTo>
                  <a:lnTo>
                    <a:pt x="145796" y="47244"/>
                  </a:lnTo>
                  <a:lnTo>
                    <a:pt x="141859" y="51308"/>
                  </a:lnTo>
                  <a:lnTo>
                    <a:pt x="136652" y="53340"/>
                  </a:lnTo>
                  <a:lnTo>
                    <a:pt x="124079" y="53340"/>
                  </a:lnTo>
                  <a:lnTo>
                    <a:pt x="119380" y="51181"/>
                  </a:lnTo>
                  <a:lnTo>
                    <a:pt x="115824" y="46863"/>
                  </a:lnTo>
                  <a:lnTo>
                    <a:pt x="112395" y="42418"/>
                  </a:lnTo>
                  <a:lnTo>
                    <a:pt x="110744" y="36449"/>
                  </a:lnTo>
                  <a:lnTo>
                    <a:pt x="110744" y="20955"/>
                  </a:lnTo>
                  <a:lnTo>
                    <a:pt x="112268" y="14986"/>
                  </a:lnTo>
                  <a:lnTo>
                    <a:pt x="118745" y="6604"/>
                  </a:lnTo>
                  <a:lnTo>
                    <a:pt x="123444" y="4572"/>
                  </a:lnTo>
                  <a:lnTo>
                    <a:pt x="137414" y="4572"/>
                  </a:lnTo>
                  <a:lnTo>
                    <a:pt x="142621" y="7747"/>
                  </a:lnTo>
                  <a:lnTo>
                    <a:pt x="145288" y="14224"/>
                  </a:lnTo>
                  <a:lnTo>
                    <a:pt x="150495" y="12319"/>
                  </a:lnTo>
                  <a:lnTo>
                    <a:pt x="146939" y="4064"/>
                  </a:lnTo>
                  <a:lnTo>
                    <a:pt x="140081" y="0"/>
                  </a:lnTo>
                  <a:lnTo>
                    <a:pt x="129667" y="0"/>
                  </a:lnTo>
                  <a:lnTo>
                    <a:pt x="121793" y="0"/>
                  </a:lnTo>
                  <a:lnTo>
                    <a:pt x="115824" y="2540"/>
                  </a:lnTo>
                  <a:lnTo>
                    <a:pt x="107315" y="12446"/>
                  </a:lnTo>
                  <a:lnTo>
                    <a:pt x="105156" y="19558"/>
                  </a:lnTo>
                  <a:lnTo>
                    <a:pt x="105156" y="37846"/>
                  </a:lnTo>
                  <a:lnTo>
                    <a:pt x="107315" y="44958"/>
                  </a:lnTo>
                  <a:lnTo>
                    <a:pt x="116078" y="55372"/>
                  </a:lnTo>
                  <a:lnTo>
                    <a:pt x="122174" y="57912"/>
                  </a:lnTo>
                  <a:lnTo>
                    <a:pt x="138430" y="57912"/>
                  </a:lnTo>
                  <a:lnTo>
                    <a:pt x="145415" y="54991"/>
                  </a:lnTo>
                  <a:lnTo>
                    <a:pt x="150876" y="49022"/>
                  </a:lnTo>
                  <a:lnTo>
                    <a:pt x="150876" y="298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9432036" y="4355592"/>
              <a:ext cx="47625" cy="17145"/>
            </a:xfrm>
            <a:custGeom>
              <a:avLst/>
              <a:gdLst/>
              <a:ahLst/>
              <a:cxnLst/>
              <a:rect l="l" t="t" r="r" b="b"/>
              <a:pathLst>
                <a:path w="47625" h="17145">
                  <a:moveTo>
                    <a:pt x="46355" y="0"/>
                  </a:moveTo>
                  <a:lnTo>
                    <a:pt x="889" y="0"/>
                  </a:lnTo>
                  <a:lnTo>
                    <a:pt x="0" y="888"/>
                  </a:lnTo>
                  <a:lnTo>
                    <a:pt x="0" y="2031"/>
                  </a:lnTo>
                  <a:lnTo>
                    <a:pt x="0" y="15874"/>
                  </a:lnTo>
                  <a:lnTo>
                    <a:pt x="889" y="16763"/>
                  </a:lnTo>
                  <a:lnTo>
                    <a:pt x="46355" y="16763"/>
                  </a:lnTo>
                  <a:lnTo>
                    <a:pt x="47244" y="15874"/>
                  </a:lnTo>
                  <a:lnTo>
                    <a:pt x="47244" y="888"/>
                  </a:lnTo>
                  <a:lnTo>
                    <a:pt x="46355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9432036" y="4355592"/>
              <a:ext cx="47625" cy="17145"/>
            </a:xfrm>
            <a:custGeom>
              <a:avLst/>
              <a:gdLst/>
              <a:ahLst/>
              <a:cxnLst/>
              <a:rect l="l" t="t" r="r" b="b"/>
              <a:pathLst>
                <a:path w="47625" h="17145">
                  <a:moveTo>
                    <a:pt x="0" y="2031"/>
                  </a:moveTo>
                  <a:lnTo>
                    <a:pt x="0" y="888"/>
                  </a:lnTo>
                  <a:lnTo>
                    <a:pt x="889" y="0"/>
                  </a:lnTo>
                  <a:lnTo>
                    <a:pt x="2032" y="0"/>
                  </a:lnTo>
                  <a:lnTo>
                    <a:pt x="45212" y="0"/>
                  </a:lnTo>
                  <a:lnTo>
                    <a:pt x="46355" y="0"/>
                  </a:lnTo>
                  <a:lnTo>
                    <a:pt x="47244" y="888"/>
                  </a:lnTo>
                  <a:lnTo>
                    <a:pt x="47244" y="2031"/>
                  </a:lnTo>
                  <a:lnTo>
                    <a:pt x="47244" y="14731"/>
                  </a:lnTo>
                  <a:lnTo>
                    <a:pt x="47244" y="15874"/>
                  </a:lnTo>
                  <a:lnTo>
                    <a:pt x="46355" y="16763"/>
                  </a:lnTo>
                  <a:lnTo>
                    <a:pt x="45212" y="16763"/>
                  </a:lnTo>
                  <a:lnTo>
                    <a:pt x="2032" y="16763"/>
                  </a:lnTo>
                  <a:lnTo>
                    <a:pt x="889" y="16763"/>
                  </a:lnTo>
                  <a:lnTo>
                    <a:pt x="0" y="15874"/>
                  </a:lnTo>
                  <a:lnTo>
                    <a:pt x="0" y="14731"/>
                  </a:lnTo>
                  <a:lnTo>
                    <a:pt x="0" y="203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7842101" y="1952409"/>
            <a:ext cx="108376" cy="1441984"/>
            <a:chOff x="9204959" y="2616454"/>
            <a:chExt cx="128905" cy="1715135"/>
          </a:xfrm>
        </p:grpSpPr>
        <p:sp>
          <p:nvSpPr>
            <p:cNvPr id="46" name="object 46"/>
            <p:cNvSpPr/>
            <p:nvPr/>
          </p:nvSpPr>
          <p:spPr>
            <a:xfrm>
              <a:off x="9204959" y="4325111"/>
              <a:ext cx="128905" cy="0"/>
            </a:xfrm>
            <a:custGeom>
              <a:avLst/>
              <a:gdLst/>
              <a:ahLst/>
              <a:cxnLst/>
              <a:rect l="l" t="t" r="r" b="b"/>
              <a:pathLst>
                <a:path w="128904">
                  <a:moveTo>
                    <a:pt x="0" y="0"/>
                  </a:moveTo>
                  <a:lnTo>
                    <a:pt x="128524" y="0"/>
                  </a:lnTo>
                </a:path>
              </a:pathLst>
            </a:custGeom>
            <a:ln w="1270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9217278" y="2622804"/>
              <a:ext cx="103505" cy="1701800"/>
            </a:xfrm>
            <a:custGeom>
              <a:avLst/>
              <a:gdLst/>
              <a:ahLst/>
              <a:cxnLst/>
              <a:rect l="l" t="t" r="r" b="b"/>
              <a:pathLst>
                <a:path w="103504" h="1701800">
                  <a:moveTo>
                    <a:pt x="55317" y="1695196"/>
                  </a:moveTo>
                  <a:lnTo>
                    <a:pt x="48060" y="1695196"/>
                  </a:lnTo>
                  <a:lnTo>
                    <a:pt x="51689" y="1701419"/>
                  </a:lnTo>
                  <a:lnTo>
                    <a:pt x="55317" y="1695196"/>
                  </a:lnTo>
                  <a:close/>
                </a:path>
                <a:path w="103504" h="1701800">
                  <a:moveTo>
                    <a:pt x="47958" y="1695021"/>
                  </a:moveTo>
                  <a:lnTo>
                    <a:pt x="48060" y="1695196"/>
                  </a:lnTo>
                  <a:lnTo>
                    <a:pt x="47958" y="1695021"/>
                  </a:lnTo>
                  <a:close/>
                </a:path>
                <a:path w="103504" h="1701800">
                  <a:moveTo>
                    <a:pt x="45339" y="1665423"/>
                  </a:moveTo>
                  <a:lnTo>
                    <a:pt x="45339" y="1690528"/>
                  </a:lnTo>
                  <a:lnTo>
                    <a:pt x="47958" y="1695021"/>
                  </a:lnTo>
                  <a:lnTo>
                    <a:pt x="48132" y="1695196"/>
                  </a:lnTo>
                  <a:lnTo>
                    <a:pt x="55245" y="1695196"/>
                  </a:lnTo>
                  <a:lnTo>
                    <a:pt x="55419" y="1695021"/>
                  </a:lnTo>
                  <a:lnTo>
                    <a:pt x="58039" y="1690528"/>
                  </a:lnTo>
                  <a:lnTo>
                    <a:pt x="58039" y="1685671"/>
                  </a:lnTo>
                  <a:lnTo>
                    <a:pt x="46227" y="1685671"/>
                  </a:lnTo>
                  <a:lnTo>
                    <a:pt x="51688" y="1676309"/>
                  </a:lnTo>
                  <a:lnTo>
                    <a:pt x="45339" y="1665423"/>
                  </a:lnTo>
                  <a:close/>
                </a:path>
                <a:path w="103504" h="1701800">
                  <a:moveTo>
                    <a:pt x="55419" y="1695021"/>
                  </a:moveTo>
                  <a:lnTo>
                    <a:pt x="55245" y="1695196"/>
                  </a:lnTo>
                  <a:lnTo>
                    <a:pt x="55419" y="1695021"/>
                  </a:lnTo>
                  <a:close/>
                </a:path>
                <a:path w="103504" h="1701800">
                  <a:moveTo>
                    <a:pt x="45339" y="1690528"/>
                  </a:moveTo>
                  <a:lnTo>
                    <a:pt x="45339" y="1692402"/>
                  </a:lnTo>
                  <a:lnTo>
                    <a:pt x="47958" y="1695021"/>
                  </a:lnTo>
                  <a:lnTo>
                    <a:pt x="45339" y="1690528"/>
                  </a:lnTo>
                  <a:close/>
                </a:path>
                <a:path w="103504" h="1701800">
                  <a:moveTo>
                    <a:pt x="58039" y="1690528"/>
                  </a:moveTo>
                  <a:lnTo>
                    <a:pt x="55419" y="1695021"/>
                  </a:lnTo>
                  <a:lnTo>
                    <a:pt x="58039" y="1692402"/>
                  </a:lnTo>
                  <a:lnTo>
                    <a:pt x="58039" y="1690528"/>
                  </a:lnTo>
                  <a:close/>
                </a:path>
                <a:path w="103504" h="1701800">
                  <a:moveTo>
                    <a:pt x="96266" y="1605407"/>
                  </a:moveTo>
                  <a:lnTo>
                    <a:pt x="92455" y="1606423"/>
                  </a:lnTo>
                  <a:lnTo>
                    <a:pt x="58039" y="1665423"/>
                  </a:lnTo>
                  <a:lnTo>
                    <a:pt x="58039" y="1690528"/>
                  </a:lnTo>
                  <a:lnTo>
                    <a:pt x="103377" y="1612773"/>
                  </a:lnTo>
                  <a:lnTo>
                    <a:pt x="102362" y="1608963"/>
                  </a:lnTo>
                  <a:lnTo>
                    <a:pt x="96266" y="1605407"/>
                  </a:lnTo>
                  <a:close/>
                </a:path>
                <a:path w="103504" h="1701800">
                  <a:moveTo>
                    <a:pt x="7112" y="1605407"/>
                  </a:moveTo>
                  <a:lnTo>
                    <a:pt x="1016" y="1608963"/>
                  </a:lnTo>
                  <a:lnTo>
                    <a:pt x="0" y="1612773"/>
                  </a:lnTo>
                  <a:lnTo>
                    <a:pt x="45339" y="1690528"/>
                  </a:lnTo>
                  <a:lnTo>
                    <a:pt x="45339" y="1665423"/>
                  </a:lnTo>
                  <a:lnTo>
                    <a:pt x="10922" y="1606423"/>
                  </a:lnTo>
                  <a:lnTo>
                    <a:pt x="7112" y="1605407"/>
                  </a:lnTo>
                  <a:close/>
                </a:path>
                <a:path w="103504" h="1701800">
                  <a:moveTo>
                    <a:pt x="51689" y="1676309"/>
                  </a:moveTo>
                  <a:lnTo>
                    <a:pt x="46227" y="1685671"/>
                  </a:lnTo>
                  <a:lnTo>
                    <a:pt x="57150" y="1685671"/>
                  </a:lnTo>
                  <a:lnTo>
                    <a:pt x="51689" y="1676309"/>
                  </a:lnTo>
                  <a:close/>
                </a:path>
                <a:path w="103504" h="1701800">
                  <a:moveTo>
                    <a:pt x="58039" y="1665423"/>
                  </a:moveTo>
                  <a:lnTo>
                    <a:pt x="51689" y="1676309"/>
                  </a:lnTo>
                  <a:lnTo>
                    <a:pt x="57150" y="1685671"/>
                  </a:lnTo>
                  <a:lnTo>
                    <a:pt x="58039" y="1685671"/>
                  </a:lnTo>
                  <a:lnTo>
                    <a:pt x="58039" y="1665423"/>
                  </a:lnTo>
                  <a:close/>
                </a:path>
                <a:path w="103504" h="1701800">
                  <a:moveTo>
                    <a:pt x="51688" y="25109"/>
                  </a:moveTo>
                  <a:lnTo>
                    <a:pt x="45339" y="35995"/>
                  </a:lnTo>
                  <a:lnTo>
                    <a:pt x="45339" y="1665423"/>
                  </a:lnTo>
                  <a:lnTo>
                    <a:pt x="51689" y="1676309"/>
                  </a:lnTo>
                  <a:lnTo>
                    <a:pt x="58038" y="1665423"/>
                  </a:lnTo>
                  <a:lnTo>
                    <a:pt x="58039" y="35995"/>
                  </a:lnTo>
                  <a:lnTo>
                    <a:pt x="51688" y="25109"/>
                  </a:lnTo>
                  <a:close/>
                </a:path>
                <a:path w="103504" h="1701800">
                  <a:moveTo>
                    <a:pt x="45339" y="10890"/>
                  </a:moveTo>
                  <a:lnTo>
                    <a:pt x="0" y="88646"/>
                  </a:lnTo>
                  <a:lnTo>
                    <a:pt x="1016" y="92456"/>
                  </a:lnTo>
                  <a:lnTo>
                    <a:pt x="7112" y="96012"/>
                  </a:lnTo>
                  <a:lnTo>
                    <a:pt x="10922" y="94996"/>
                  </a:lnTo>
                  <a:lnTo>
                    <a:pt x="45338" y="35995"/>
                  </a:lnTo>
                  <a:lnTo>
                    <a:pt x="45339" y="10890"/>
                  </a:lnTo>
                  <a:close/>
                </a:path>
                <a:path w="103504" h="1701800">
                  <a:moveTo>
                    <a:pt x="58039" y="10890"/>
                  </a:moveTo>
                  <a:lnTo>
                    <a:pt x="58039" y="35995"/>
                  </a:lnTo>
                  <a:lnTo>
                    <a:pt x="92455" y="94996"/>
                  </a:lnTo>
                  <a:lnTo>
                    <a:pt x="96266" y="96012"/>
                  </a:lnTo>
                  <a:lnTo>
                    <a:pt x="102362" y="92456"/>
                  </a:lnTo>
                  <a:lnTo>
                    <a:pt x="103377" y="88646"/>
                  </a:lnTo>
                  <a:lnTo>
                    <a:pt x="58039" y="10890"/>
                  </a:lnTo>
                  <a:close/>
                </a:path>
                <a:path w="103504" h="1701800">
                  <a:moveTo>
                    <a:pt x="55245" y="6223"/>
                  </a:moveTo>
                  <a:lnTo>
                    <a:pt x="48132" y="6223"/>
                  </a:lnTo>
                  <a:lnTo>
                    <a:pt x="47958" y="6397"/>
                  </a:lnTo>
                  <a:lnTo>
                    <a:pt x="45339" y="10890"/>
                  </a:lnTo>
                  <a:lnTo>
                    <a:pt x="45339" y="35995"/>
                  </a:lnTo>
                  <a:lnTo>
                    <a:pt x="51689" y="25109"/>
                  </a:lnTo>
                  <a:lnTo>
                    <a:pt x="46227" y="15748"/>
                  </a:lnTo>
                  <a:lnTo>
                    <a:pt x="58039" y="15748"/>
                  </a:lnTo>
                  <a:lnTo>
                    <a:pt x="58038" y="10890"/>
                  </a:lnTo>
                  <a:lnTo>
                    <a:pt x="55419" y="6397"/>
                  </a:lnTo>
                  <a:lnTo>
                    <a:pt x="55245" y="6223"/>
                  </a:lnTo>
                  <a:close/>
                </a:path>
                <a:path w="103504" h="1701800">
                  <a:moveTo>
                    <a:pt x="58039" y="15748"/>
                  </a:moveTo>
                  <a:lnTo>
                    <a:pt x="57150" y="15748"/>
                  </a:lnTo>
                  <a:lnTo>
                    <a:pt x="51688" y="25109"/>
                  </a:lnTo>
                  <a:lnTo>
                    <a:pt x="58039" y="35995"/>
                  </a:lnTo>
                  <a:lnTo>
                    <a:pt x="58039" y="15748"/>
                  </a:lnTo>
                  <a:close/>
                </a:path>
                <a:path w="103504" h="1701800">
                  <a:moveTo>
                    <a:pt x="57150" y="15748"/>
                  </a:moveTo>
                  <a:lnTo>
                    <a:pt x="46227" y="15748"/>
                  </a:lnTo>
                  <a:lnTo>
                    <a:pt x="51688" y="25109"/>
                  </a:lnTo>
                  <a:lnTo>
                    <a:pt x="57150" y="15748"/>
                  </a:lnTo>
                  <a:close/>
                </a:path>
                <a:path w="103504" h="1701800">
                  <a:moveTo>
                    <a:pt x="55419" y="6397"/>
                  </a:moveTo>
                  <a:lnTo>
                    <a:pt x="58039" y="10890"/>
                  </a:lnTo>
                  <a:lnTo>
                    <a:pt x="58039" y="9017"/>
                  </a:lnTo>
                  <a:lnTo>
                    <a:pt x="55419" y="6397"/>
                  </a:lnTo>
                  <a:close/>
                </a:path>
                <a:path w="103504" h="1701800">
                  <a:moveTo>
                    <a:pt x="47958" y="6397"/>
                  </a:moveTo>
                  <a:lnTo>
                    <a:pt x="45339" y="9017"/>
                  </a:lnTo>
                  <a:lnTo>
                    <a:pt x="45339" y="10890"/>
                  </a:lnTo>
                  <a:lnTo>
                    <a:pt x="47958" y="6397"/>
                  </a:lnTo>
                  <a:close/>
                </a:path>
                <a:path w="103504" h="1701800">
                  <a:moveTo>
                    <a:pt x="51689" y="0"/>
                  </a:moveTo>
                  <a:lnTo>
                    <a:pt x="47958" y="6397"/>
                  </a:lnTo>
                  <a:lnTo>
                    <a:pt x="48132" y="6223"/>
                  </a:lnTo>
                  <a:lnTo>
                    <a:pt x="55317" y="6223"/>
                  </a:lnTo>
                  <a:lnTo>
                    <a:pt x="51689" y="0"/>
                  </a:lnTo>
                  <a:close/>
                </a:path>
                <a:path w="103504" h="1701800">
                  <a:moveTo>
                    <a:pt x="55317" y="6223"/>
                  </a:moveTo>
                  <a:lnTo>
                    <a:pt x="55419" y="6397"/>
                  </a:lnTo>
                  <a:lnTo>
                    <a:pt x="55317" y="622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9204959" y="2622804"/>
              <a:ext cx="128905" cy="0"/>
            </a:xfrm>
            <a:custGeom>
              <a:avLst/>
              <a:gdLst/>
              <a:ahLst/>
              <a:cxnLst/>
              <a:rect l="l" t="t" r="r" b="b"/>
              <a:pathLst>
                <a:path w="128904">
                  <a:moveTo>
                    <a:pt x="0" y="0"/>
                  </a:moveTo>
                  <a:lnTo>
                    <a:pt x="128524" y="0"/>
                  </a:lnTo>
                </a:path>
              </a:pathLst>
            </a:custGeom>
            <a:ln w="1270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8304399" y="1660143"/>
            <a:ext cx="1275416" cy="108376"/>
            <a:chOff x="9727438" y="2272283"/>
            <a:chExt cx="1517015" cy="128905"/>
          </a:xfrm>
        </p:grpSpPr>
        <p:sp>
          <p:nvSpPr>
            <p:cNvPr id="50" name="object 50"/>
            <p:cNvSpPr/>
            <p:nvPr/>
          </p:nvSpPr>
          <p:spPr>
            <a:xfrm>
              <a:off x="9733788" y="2272283"/>
              <a:ext cx="0" cy="128905"/>
            </a:xfrm>
            <a:custGeom>
              <a:avLst/>
              <a:gdLst/>
              <a:ahLst/>
              <a:cxnLst/>
              <a:rect l="l" t="t" r="r" b="b"/>
              <a:pathLst>
                <a:path h="128905">
                  <a:moveTo>
                    <a:pt x="0" y="0"/>
                  </a:moveTo>
                  <a:lnTo>
                    <a:pt x="0" y="128524"/>
                  </a:lnTo>
                </a:path>
              </a:pathLst>
            </a:custGeom>
            <a:ln w="1270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9733788" y="2284602"/>
              <a:ext cx="1504950" cy="103505"/>
            </a:xfrm>
            <a:custGeom>
              <a:avLst/>
              <a:gdLst/>
              <a:ahLst/>
              <a:cxnLst/>
              <a:rect l="l" t="t" r="r" b="b"/>
              <a:pathLst>
                <a:path w="1504950" h="103505">
                  <a:moveTo>
                    <a:pt x="88645" y="0"/>
                  </a:moveTo>
                  <a:lnTo>
                    <a:pt x="6397" y="47958"/>
                  </a:lnTo>
                  <a:lnTo>
                    <a:pt x="6222" y="48133"/>
                  </a:lnTo>
                  <a:lnTo>
                    <a:pt x="6222" y="55245"/>
                  </a:lnTo>
                  <a:lnTo>
                    <a:pt x="6397" y="55419"/>
                  </a:lnTo>
                  <a:lnTo>
                    <a:pt x="88645" y="103377"/>
                  </a:lnTo>
                  <a:lnTo>
                    <a:pt x="92455" y="102362"/>
                  </a:lnTo>
                  <a:lnTo>
                    <a:pt x="96011" y="96266"/>
                  </a:lnTo>
                  <a:lnTo>
                    <a:pt x="94995" y="92456"/>
                  </a:lnTo>
                  <a:lnTo>
                    <a:pt x="34471" y="57150"/>
                  </a:lnTo>
                  <a:lnTo>
                    <a:pt x="15747" y="57150"/>
                  </a:lnTo>
                  <a:lnTo>
                    <a:pt x="15747" y="46227"/>
                  </a:lnTo>
                  <a:lnTo>
                    <a:pt x="34471" y="46227"/>
                  </a:lnTo>
                  <a:lnTo>
                    <a:pt x="94995" y="10922"/>
                  </a:lnTo>
                  <a:lnTo>
                    <a:pt x="96011" y="7112"/>
                  </a:lnTo>
                  <a:lnTo>
                    <a:pt x="92455" y="1016"/>
                  </a:lnTo>
                  <a:lnTo>
                    <a:pt x="88645" y="0"/>
                  </a:lnTo>
                  <a:close/>
                </a:path>
                <a:path w="1504950" h="103505">
                  <a:moveTo>
                    <a:pt x="1479459" y="51688"/>
                  </a:moveTo>
                  <a:lnTo>
                    <a:pt x="1409572" y="92456"/>
                  </a:lnTo>
                  <a:lnTo>
                    <a:pt x="1408556" y="96266"/>
                  </a:lnTo>
                  <a:lnTo>
                    <a:pt x="1412112" y="102362"/>
                  </a:lnTo>
                  <a:lnTo>
                    <a:pt x="1415922" y="103377"/>
                  </a:lnTo>
                  <a:lnTo>
                    <a:pt x="1495203" y="57150"/>
                  </a:lnTo>
                  <a:lnTo>
                    <a:pt x="1488820" y="57150"/>
                  </a:lnTo>
                  <a:lnTo>
                    <a:pt x="1479459" y="51688"/>
                  </a:lnTo>
                  <a:close/>
                </a:path>
                <a:path w="1504950" h="103505">
                  <a:moveTo>
                    <a:pt x="6397" y="55419"/>
                  </a:moveTo>
                  <a:lnTo>
                    <a:pt x="9016" y="58038"/>
                  </a:lnTo>
                  <a:lnTo>
                    <a:pt x="10890" y="58038"/>
                  </a:lnTo>
                  <a:lnTo>
                    <a:pt x="6397" y="55419"/>
                  </a:lnTo>
                  <a:close/>
                </a:path>
                <a:path w="1504950" h="103505">
                  <a:moveTo>
                    <a:pt x="1468573" y="45338"/>
                  </a:moveTo>
                  <a:lnTo>
                    <a:pt x="35995" y="45338"/>
                  </a:lnTo>
                  <a:lnTo>
                    <a:pt x="25109" y="51688"/>
                  </a:lnTo>
                  <a:lnTo>
                    <a:pt x="35995" y="58038"/>
                  </a:lnTo>
                  <a:lnTo>
                    <a:pt x="1468573" y="58038"/>
                  </a:lnTo>
                  <a:lnTo>
                    <a:pt x="1479459" y="51688"/>
                  </a:lnTo>
                  <a:lnTo>
                    <a:pt x="1468573" y="45338"/>
                  </a:lnTo>
                  <a:close/>
                </a:path>
                <a:path w="1504950" h="103505">
                  <a:moveTo>
                    <a:pt x="1498171" y="55419"/>
                  </a:moveTo>
                  <a:lnTo>
                    <a:pt x="1493678" y="58038"/>
                  </a:lnTo>
                  <a:lnTo>
                    <a:pt x="1495552" y="58038"/>
                  </a:lnTo>
                  <a:lnTo>
                    <a:pt x="1498171" y="55419"/>
                  </a:lnTo>
                  <a:close/>
                </a:path>
                <a:path w="1504950" h="103505">
                  <a:moveTo>
                    <a:pt x="15747" y="46227"/>
                  </a:moveTo>
                  <a:lnTo>
                    <a:pt x="15747" y="57150"/>
                  </a:lnTo>
                  <a:lnTo>
                    <a:pt x="25109" y="51688"/>
                  </a:lnTo>
                  <a:lnTo>
                    <a:pt x="15747" y="46227"/>
                  </a:lnTo>
                  <a:close/>
                </a:path>
                <a:path w="1504950" h="103505">
                  <a:moveTo>
                    <a:pt x="25109" y="51688"/>
                  </a:moveTo>
                  <a:lnTo>
                    <a:pt x="15747" y="57150"/>
                  </a:lnTo>
                  <a:lnTo>
                    <a:pt x="34471" y="57150"/>
                  </a:lnTo>
                  <a:lnTo>
                    <a:pt x="25109" y="51688"/>
                  </a:lnTo>
                  <a:close/>
                </a:path>
                <a:path w="1504950" h="103505">
                  <a:moveTo>
                    <a:pt x="1488820" y="46227"/>
                  </a:moveTo>
                  <a:lnTo>
                    <a:pt x="1479459" y="51688"/>
                  </a:lnTo>
                  <a:lnTo>
                    <a:pt x="1488820" y="57150"/>
                  </a:lnTo>
                  <a:lnTo>
                    <a:pt x="1488820" y="46227"/>
                  </a:lnTo>
                  <a:close/>
                </a:path>
                <a:path w="1504950" h="103505">
                  <a:moveTo>
                    <a:pt x="1495203" y="46227"/>
                  </a:moveTo>
                  <a:lnTo>
                    <a:pt x="1488820" y="46227"/>
                  </a:lnTo>
                  <a:lnTo>
                    <a:pt x="1488820" y="57150"/>
                  </a:lnTo>
                  <a:lnTo>
                    <a:pt x="1495203" y="57150"/>
                  </a:lnTo>
                  <a:lnTo>
                    <a:pt x="1498171" y="55419"/>
                  </a:lnTo>
                  <a:lnTo>
                    <a:pt x="1498345" y="55245"/>
                  </a:lnTo>
                  <a:lnTo>
                    <a:pt x="1498345" y="48133"/>
                  </a:lnTo>
                  <a:lnTo>
                    <a:pt x="1498171" y="47958"/>
                  </a:lnTo>
                  <a:lnTo>
                    <a:pt x="1495203" y="46227"/>
                  </a:lnTo>
                  <a:close/>
                </a:path>
                <a:path w="1504950" h="103505">
                  <a:moveTo>
                    <a:pt x="6397" y="47958"/>
                  </a:moveTo>
                  <a:lnTo>
                    <a:pt x="0" y="51688"/>
                  </a:lnTo>
                  <a:lnTo>
                    <a:pt x="6397" y="55419"/>
                  </a:lnTo>
                  <a:lnTo>
                    <a:pt x="6222" y="55245"/>
                  </a:lnTo>
                  <a:lnTo>
                    <a:pt x="6222" y="48133"/>
                  </a:lnTo>
                  <a:lnTo>
                    <a:pt x="6397" y="47958"/>
                  </a:lnTo>
                  <a:close/>
                </a:path>
                <a:path w="1504950" h="103505">
                  <a:moveTo>
                    <a:pt x="1498171" y="47958"/>
                  </a:moveTo>
                  <a:lnTo>
                    <a:pt x="1498345" y="48133"/>
                  </a:lnTo>
                  <a:lnTo>
                    <a:pt x="1498345" y="55245"/>
                  </a:lnTo>
                  <a:lnTo>
                    <a:pt x="1498171" y="55419"/>
                  </a:lnTo>
                  <a:lnTo>
                    <a:pt x="1504568" y="51688"/>
                  </a:lnTo>
                  <a:lnTo>
                    <a:pt x="1498171" y="47958"/>
                  </a:lnTo>
                  <a:close/>
                </a:path>
                <a:path w="1504950" h="103505">
                  <a:moveTo>
                    <a:pt x="34471" y="46227"/>
                  </a:moveTo>
                  <a:lnTo>
                    <a:pt x="15747" y="46227"/>
                  </a:lnTo>
                  <a:lnTo>
                    <a:pt x="25109" y="51688"/>
                  </a:lnTo>
                  <a:lnTo>
                    <a:pt x="34471" y="46227"/>
                  </a:lnTo>
                  <a:close/>
                </a:path>
                <a:path w="1504950" h="103505">
                  <a:moveTo>
                    <a:pt x="1415922" y="0"/>
                  </a:moveTo>
                  <a:lnTo>
                    <a:pt x="1412112" y="1016"/>
                  </a:lnTo>
                  <a:lnTo>
                    <a:pt x="1408556" y="7112"/>
                  </a:lnTo>
                  <a:lnTo>
                    <a:pt x="1409572" y="10922"/>
                  </a:lnTo>
                  <a:lnTo>
                    <a:pt x="1479459" y="51688"/>
                  </a:lnTo>
                  <a:lnTo>
                    <a:pt x="1488820" y="46227"/>
                  </a:lnTo>
                  <a:lnTo>
                    <a:pt x="1495203" y="46227"/>
                  </a:lnTo>
                  <a:lnTo>
                    <a:pt x="1415922" y="0"/>
                  </a:lnTo>
                  <a:close/>
                </a:path>
                <a:path w="1504950" h="103505">
                  <a:moveTo>
                    <a:pt x="10890" y="45338"/>
                  </a:moveTo>
                  <a:lnTo>
                    <a:pt x="9016" y="45338"/>
                  </a:lnTo>
                  <a:lnTo>
                    <a:pt x="6397" y="47958"/>
                  </a:lnTo>
                  <a:lnTo>
                    <a:pt x="10890" y="45338"/>
                  </a:lnTo>
                  <a:close/>
                </a:path>
                <a:path w="1504950" h="103505">
                  <a:moveTo>
                    <a:pt x="1495552" y="45338"/>
                  </a:moveTo>
                  <a:lnTo>
                    <a:pt x="1493678" y="45338"/>
                  </a:lnTo>
                  <a:lnTo>
                    <a:pt x="1498171" y="47958"/>
                  </a:lnTo>
                  <a:lnTo>
                    <a:pt x="1495552" y="45338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1237976" y="2272283"/>
              <a:ext cx="0" cy="128905"/>
            </a:xfrm>
            <a:custGeom>
              <a:avLst/>
              <a:gdLst/>
              <a:ahLst/>
              <a:cxnLst/>
              <a:rect l="l" t="t" r="r" b="b"/>
              <a:pathLst>
                <a:path h="128905">
                  <a:moveTo>
                    <a:pt x="0" y="0"/>
                  </a:moveTo>
                  <a:lnTo>
                    <a:pt x="0" y="128524"/>
                  </a:lnTo>
                </a:path>
              </a:pathLst>
            </a:custGeom>
            <a:ln w="1270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7737641" y="2600995"/>
            <a:ext cx="129731" cy="192460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1177" spc="219" dirty="0">
                <a:solidFill>
                  <a:srgbClr val="252525"/>
                </a:solidFill>
                <a:latin typeface="Calibri"/>
                <a:cs typeface="Calibri"/>
              </a:rPr>
              <a:t>C</a:t>
            </a:r>
            <a:endParaRPr lang="cs-CZ" sz="1177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266388" y="2600995"/>
            <a:ext cx="567504" cy="192460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  <a:tabLst>
                <a:tab pos="556266" algn="l"/>
              </a:tabLst>
            </a:pPr>
            <a:r>
              <a:rPr lang="cs-CZ" sz="1177" u="heavy" spc="42" dirty="0">
                <a:solidFill>
                  <a:srgbClr val="252525"/>
                </a:solidFill>
                <a:uFill>
                  <a:solidFill>
                    <a:srgbClr val="6E7A62"/>
                  </a:solidFill>
                </a:uFill>
                <a:latin typeface="Calibri"/>
                <a:cs typeface="Calibri"/>
              </a:rPr>
              <a:t> 	</a:t>
            </a:r>
            <a:endParaRPr lang="cs-CZ" sz="1177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893577" y="1511300"/>
            <a:ext cx="145213" cy="192460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1177" spc="248" dirty="0">
                <a:solidFill>
                  <a:srgbClr val="252525"/>
                </a:solidFill>
                <a:latin typeface="Calibri"/>
                <a:cs typeface="Calibri"/>
              </a:rPr>
              <a:t>D</a:t>
            </a:r>
            <a:endParaRPr lang="cs-CZ" sz="1177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56" name="object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457067"/>
              </p:ext>
            </p:extLst>
          </p:nvPr>
        </p:nvGraphicFramePr>
        <p:xfrm>
          <a:off x="7507940" y="3772353"/>
          <a:ext cx="2418967" cy="9856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0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2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984">
                <a:tc gridSpan="3"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cs-CZ" sz="1200" b="1" spc="145" noProof="0" dirty="0">
                          <a:latin typeface="Calibri"/>
                          <a:cs typeface="Calibri"/>
                        </a:rPr>
                        <a:t>2-drátové </a:t>
                      </a:r>
                      <a:r>
                        <a:rPr lang="cs-CZ" sz="1200" b="1" spc="140" noProof="0" dirty="0">
                          <a:latin typeface="Calibri"/>
                          <a:cs typeface="Calibri"/>
                        </a:rPr>
                        <a:t>zapojení </a:t>
                      </a:r>
                      <a:r>
                        <a:rPr lang="cs-CZ" sz="1200" b="1" spc="155" noProof="0" dirty="0">
                          <a:latin typeface="Calibri"/>
                          <a:cs typeface="Calibri"/>
                        </a:rPr>
                        <a:t>analogové </a:t>
                      </a:r>
                      <a:r>
                        <a:rPr lang="cs-CZ" sz="1200" b="1" spc="120" noProof="0" dirty="0">
                          <a:latin typeface="Calibri"/>
                          <a:cs typeface="Calibri"/>
                        </a:rPr>
                        <a:t>části za </a:t>
                      </a:r>
                      <a:r>
                        <a:rPr lang="cs-CZ" sz="1200" b="1" spc="185" noProof="0" dirty="0">
                          <a:latin typeface="Calibri"/>
                          <a:cs typeface="Calibri"/>
                        </a:rPr>
                        <a:t>DXG</a:t>
                      </a:r>
                      <a:endParaRPr lang="cs-CZ" sz="1200" noProof="0" dirty="0">
                        <a:latin typeface="Calibri"/>
                        <a:cs typeface="Calibri"/>
                      </a:endParaRPr>
                    </a:p>
                  </a:txBody>
                  <a:tcPr marL="0" marR="0" marT="33100" marB="0">
                    <a:lnT w="12700">
                      <a:solidFill>
                        <a:srgbClr val="C2BB80"/>
                      </a:solidFill>
                      <a:prstDash val="solid"/>
                    </a:lnT>
                    <a:lnB w="12700">
                      <a:solidFill>
                        <a:srgbClr val="C2BB8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4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C2BB80"/>
                      </a:solidFill>
                      <a:prstDash val="solid"/>
                    </a:lnT>
                    <a:solidFill>
                      <a:srgbClr val="F2F1E5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cs-CZ" sz="1200" b="1" noProof="0" dirty="0">
                          <a:latin typeface="Calibri"/>
                          <a:cs typeface="Calibri"/>
                        </a:rPr>
                        <a:t>C</a:t>
                      </a:r>
                      <a:endParaRPr lang="cs-CZ" sz="1200" noProof="0" dirty="0">
                        <a:latin typeface="Calibri"/>
                        <a:cs typeface="Calibri"/>
                      </a:endParaRPr>
                    </a:p>
                  </a:txBody>
                  <a:tcPr marL="0" marR="0" marT="33634" marB="0">
                    <a:lnT w="12700">
                      <a:solidFill>
                        <a:srgbClr val="C2BB80"/>
                      </a:solidFill>
                      <a:prstDash val="solid"/>
                    </a:lnT>
                    <a:solidFill>
                      <a:srgbClr val="F2F1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cs-CZ" sz="1200" b="1" noProof="0" dirty="0">
                          <a:latin typeface="Calibri"/>
                          <a:cs typeface="Calibri"/>
                        </a:rPr>
                        <a:t>D</a:t>
                      </a:r>
                      <a:endParaRPr lang="cs-CZ" sz="1200" noProof="0" dirty="0">
                        <a:latin typeface="Calibri"/>
                        <a:cs typeface="Calibri"/>
                      </a:endParaRPr>
                    </a:p>
                  </a:txBody>
                  <a:tcPr marL="0" marR="0" marT="33634" marB="0">
                    <a:lnT w="12700">
                      <a:solidFill>
                        <a:srgbClr val="C2BB80"/>
                      </a:solidFill>
                      <a:prstDash val="solid"/>
                    </a:lnT>
                    <a:solidFill>
                      <a:srgbClr val="F2F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19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cs-CZ" sz="1100" spc="105" noProof="0" dirty="0">
                          <a:latin typeface="Calibri"/>
                          <a:cs typeface="Calibri"/>
                        </a:rPr>
                        <a:t>2x0,75mm2 </a:t>
                      </a:r>
                      <a:r>
                        <a:rPr lang="cs-CZ" sz="1100" spc="100" noProof="0" dirty="0">
                          <a:latin typeface="Calibri"/>
                          <a:cs typeface="Calibri"/>
                        </a:rPr>
                        <a:t>Kroucený</a:t>
                      </a:r>
                      <a:endParaRPr lang="cs-CZ" sz="1100" noProof="0" dirty="0">
                        <a:latin typeface="Calibri"/>
                        <a:cs typeface="Calibri"/>
                      </a:endParaRPr>
                    </a:p>
                  </a:txBody>
                  <a:tcPr marL="0" marR="0" marT="33634" marB="0">
                    <a:lnB w="12700">
                      <a:solidFill>
                        <a:srgbClr val="C2BB8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cs-CZ" sz="1200" spc="130" noProof="0" dirty="0">
                          <a:latin typeface="Calibri"/>
                          <a:cs typeface="Calibri"/>
                        </a:rPr>
                        <a:t>60M</a:t>
                      </a:r>
                      <a:endParaRPr lang="cs-CZ" sz="1200" noProof="0" dirty="0">
                        <a:latin typeface="Calibri"/>
                        <a:cs typeface="Calibri"/>
                      </a:endParaRPr>
                    </a:p>
                  </a:txBody>
                  <a:tcPr marL="0" marR="0" marT="33100" marB="0">
                    <a:lnB w="12700">
                      <a:solidFill>
                        <a:srgbClr val="C2BB8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cs-CZ" sz="1200" spc="114" noProof="0" dirty="0">
                          <a:latin typeface="Calibri"/>
                          <a:cs typeface="Calibri"/>
                        </a:rPr>
                        <a:t>30M</a:t>
                      </a:r>
                      <a:endParaRPr lang="cs-CZ" sz="1200" noProof="0" dirty="0">
                        <a:latin typeface="Calibri"/>
                        <a:cs typeface="Calibri"/>
                      </a:endParaRPr>
                    </a:p>
                  </a:txBody>
                  <a:tcPr marL="0" marR="0" marT="33100" marB="0">
                    <a:lnB w="12700">
                      <a:solidFill>
                        <a:srgbClr val="C2BB8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7" name="object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140384"/>
              </p:ext>
            </p:extLst>
          </p:nvPr>
        </p:nvGraphicFramePr>
        <p:xfrm>
          <a:off x="1088867" y="1968500"/>
          <a:ext cx="2952838" cy="8610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7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4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2254">
                <a:tc gridSpan="3">
                  <a:txBody>
                    <a:bodyPr/>
                    <a:lstStyle/>
                    <a:p>
                      <a:pPr marL="9385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cs-CZ" sz="1200" b="1" spc="75" dirty="0">
                          <a:latin typeface="Calibri"/>
                          <a:cs typeface="Calibri"/>
                        </a:rPr>
                        <a:t>2-drátové</a:t>
                      </a:r>
                      <a:r>
                        <a:rPr sz="12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90" dirty="0">
                          <a:latin typeface="Calibri"/>
                          <a:cs typeface="Calibri"/>
                        </a:rPr>
                        <a:t>zapojení </a:t>
                      </a:r>
                      <a:r>
                        <a:rPr sz="1200" b="1" spc="70" dirty="0">
                          <a:latin typeface="Calibri"/>
                          <a:cs typeface="Calibri"/>
                        </a:rPr>
                        <a:t>IP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2566" marB="0">
                    <a:lnT w="12700">
                      <a:solidFill>
                        <a:srgbClr val="E38312"/>
                      </a:solidFill>
                      <a:prstDash val="solid"/>
                    </a:lnT>
                    <a:lnB w="12700">
                      <a:solidFill>
                        <a:srgbClr val="E38312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E38312"/>
                      </a:solidFill>
                      <a:prstDash val="solid"/>
                    </a:lnT>
                    <a:solidFill>
                      <a:srgbClr val="F9E6CF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A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2566" marB="0">
                    <a:lnT w="12700">
                      <a:solidFill>
                        <a:srgbClr val="E38312"/>
                      </a:solidFill>
                      <a:prstDash val="solid"/>
                    </a:lnT>
                    <a:solidFill>
                      <a:srgbClr val="F9E6CF"/>
                    </a:solidFill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70" dirty="0">
                          <a:latin typeface="Calibri"/>
                          <a:cs typeface="Calibri"/>
                        </a:rPr>
                        <a:t>∑(A+B)</a:t>
                      </a:r>
                      <a:r>
                        <a:rPr sz="1100" b="1" spc="70" dirty="0">
                          <a:latin typeface="Calibri"/>
                          <a:cs typeface="Calibri"/>
                        </a:rPr>
                        <a:t>*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498" marB="0">
                    <a:lnT w="12700">
                      <a:solidFill>
                        <a:srgbClr val="E38312"/>
                      </a:solidFill>
                      <a:prstDash val="solid"/>
                    </a:lnT>
                    <a:solidFill>
                      <a:srgbClr val="F9E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00" spc="20" dirty="0">
                          <a:latin typeface="Arial Unicode MS"/>
                          <a:cs typeface="Arial Unicode MS"/>
                        </a:rPr>
                        <a:t>2x0,75mm2 </a:t>
                      </a:r>
                      <a:r>
                        <a:rPr sz="1100" spc="15" dirty="0">
                          <a:latin typeface="Arial Unicode MS"/>
                          <a:cs typeface="Arial Unicode MS"/>
                        </a:rPr>
                        <a:t>Kroucený</a:t>
                      </a:r>
                      <a:endParaRPr sz="110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33634" marB="0">
                    <a:lnB w="12700">
                      <a:solidFill>
                        <a:srgbClr val="E3831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200" spc="35" dirty="0">
                          <a:latin typeface="Arial Unicode MS"/>
                          <a:cs typeface="Arial Unicode MS"/>
                        </a:rPr>
                        <a:t>60M</a:t>
                      </a:r>
                      <a:endParaRPr sz="1200">
                        <a:latin typeface="Arial Unicode MS"/>
                        <a:cs typeface="Arial Unicode MS"/>
                      </a:endParaRPr>
                    </a:p>
                  </a:txBody>
                  <a:tcPr marL="0" marR="0" marT="33099" marB="0">
                    <a:lnB w="12700">
                      <a:solidFill>
                        <a:srgbClr val="E3831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200" spc="30" dirty="0">
                          <a:latin typeface="Arial Unicode MS"/>
                          <a:cs typeface="Arial Unicode MS"/>
                        </a:rPr>
                        <a:t>200M</a:t>
                      </a:r>
                      <a:endParaRPr sz="120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33099" marB="0">
                    <a:lnB w="12700">
                      <a:solidFill>
                        <a:srgbClr val="E3831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" name="object 58"/>
          <p:cNvSpPr/>
          <p:nvPr/>
        </p:nvSpPr>
        <p:spPr>
          <a:xfrm>
            <a:off x="3997928" y="4498746"/>
            <a:ext cx="43777" cy="43777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5908" y="0"/>
                </a:moveTo>
                <a:lnTo>
                  <a:pt x="15805" y="2030"/>
                </a:lnTo>
                <a:lnTo>
                  <a:pt x="7572" y="7572"/>
                </a:lnTo>
                <a:lnTo>
                  <a:pt x="2030" y="15805"/>
                </a:lnTo>
                <a:lnTo>
                  <a:pt x="0" y="25908"/>
                </a:lnTo>
                <a:lnTo>
                  <a:pt x="2030" y="36010"/>
                </a:lnTo>
                <a:lnTo>
                  <a:pt x="7572" y="44243"/>
                </a:lnTo>
                <a:lnTo>
                  <a:pt x="15805" y="49785"/>
                </a:lnTo>
                <a:lnTo>
                  <a:pt x="25908" y="51816"/>
                </a:lnTo>
                <a:lnTo>
                  <a:pt x="36010" y="49785"/>
                </a:lnTo>
                <a:lnTo>
                  <a:pt x="44243" y="44243"/>
                </a:lnTo>
                <a:lnTo>
                  <a:pt x="49785" y="36010"/>
                </a:lnTo>
                <a:lnTo>
                  <a:pt x="51816" y="25908"/>
                </a:lnTo>
                <a:lnTo>
                  <a:pt x="49785" y="15805"/>
                </a:lnTo>
                <a:lnTo>
                  <a:pt x="44243" y="7572"/>
                </a:lnTo>
                <a:lnTo>
                  <a:pt x="36010" y="2030"/>
                </a:lnTo>
                <a:lnTo>
                  <a:pt x="25908" y="0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pPr defTabSz="768736"/>
            <a:endParaRPr lang="cs-CZ" sz="151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185467" y="3231196"/>
            <a:ext cx="70471" cy="114336"/>
          </a:xfrm>
          <a:prstGeom prst="rect">
            <a:avLst/>
          </a:prstGeom>
        </p:spPr>
        <p:txBody>
          <a:bodyPr vert="horz" wrap="square" lIns="0" tIns="10677" rIns="0" bIns="0" rtlCol="0">
            <a:spAutoFit/>
          </a:bodyPr>
          <a:lstStyle/>
          <a:p>
            <a:pPr marL="10677" defTabSz="768736">
              <a:spcBef>
                <a:spcPts val="84"/>
              </a:spcBef>
            </a:pPr>
            <a:r>
              <a:rPr lang="cs-CZ" sz="673" spc="42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 lang="cs-CZ" sz="67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440231" y="3322703"/>
            <a:ext cx="70471" cy="114336"/>
          </a:xfrm>
          <a:prstGeom prst="rect">
            <a:avLst/>
          </a:prstGeom>
        </p:spPr>
        <p:txBody>
          <a:bodyPr vert="horz" wrap="square" lIns="0" tIns="10677" rIns="0" bIns="0" rtlCol="0">
            <a:spAutoFit/>
          </a:bodyPr>
          <a:lstStyle/>
          <a:p>
            <a:pPr marL="10677" defTabSz="768736">
              <a:spcBef>
                <a:spcPts val="84"/>
              </a:spcBef>
            </a:pPr>
            <a:r>
              <a:rPr lang="cs-CZ" sz="673" spc="42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 lang="cs-CZ" sz="67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85466" y="3382176"/>
            <a:ext cx="70471" cy="114336"/>
          </a:xfrm>
          <a:prstGeom prst="rect">
            <a:avLst/>
          </a:prstGeom>
        </p:spPr>
        <p:txBody>
          <a:bodyPr vert="horz" wrap="square" lIns="0" tIns="10677" rIns="0" bIns="0" rtlCol="0">
            <a:spAutoFit/>
          </a:bodyPr>
          <a:lstStyle/>
          <a:p>
            <a:pPr marL="10677" defTabSz="768736">
              <a:spcBef>
                <a:spcPts val="84"/>
              </a:spcBef>
            </a:pPr>
            <a:r>
              <a:rPr lang="cs-CZ" sz="673" spc="42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 lang="cs-CZ" sz="67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82904" y="2950381"/>
            <a:ext cx="70471" cy="114875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673" spc="42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 lang="cs-CZ" sz="67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082904" y="2494029"/>
            <a:ext cx="70471" cy="114875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673" spc="42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 lang="cs-CZ" sz="67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080021" y="2079639"/>
            <a:ext cx="70471" cy="114875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673" spc="42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 lang="cs-CZ" sz="67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3073401" y="1324694"/>
            <a:ext cx="4413395" cy="3615606"/>
            <a:chOff x="4223003" y="2017776"/>
            <a:chExt cx="4113529" cy="3369945"/>
          </a:xfrm>
        </p:grpSpPr>
        <p:sp>
          <p:nvSpPr>
            <p:cNvPr id="66" name="object 66"/>
            <p:cNvSpPr/>
            <p:nvPr/>
          </p:nvSpPr>
          <p:spPr>
            <a:xfrm>
              <a:off x="5806272" y="5087458"/>
              <a:ext cx="87630" cy="32384"/>
            </a:xfrm>
            <a:custGeom>
              <a:avLst/>
              <a:gdLst/>
              <a:ahLst/>
              <a:cxnLst/>
              <a:rect l="l" t="t" r="r" b="b"/>
              <a:pathLst>
                <a:path w="87629" h="32385">
                  <a:moveTo>
                    <a:pt x="87502" y="0"/>
                  </a:moveTo>
                  <a:lnTo>
                    <a:pt x="0" y="0"/>
                  </a:lnTo>
                  <a:lnTo>
                    <a:pt x="58359" y="32374"/>
                  </a:lnTo>
                  <a:lnTo>
                    <a:pt x="87502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5806272" y="4493887"/>
              <a:ext cx="622300" cy="593725"/>
            </a:xfrm>
            <a:custGeom>
              <a:avLst/>
              <a:gdLst/>
              <a:ahLst/>
              <a:cxnLst/>
              <a:rect l="l" t="t" r="r" b="b"/>
              <a:pathLst>
                <a:path w="622300" h="593725">
                  <a:moveTo>
                    <a:pt x="621818" y="0"/>
                  </a:moveTo>
                  <a:lnTo>
                    <a:pt x="0" y="0"/>
                  </a:lnTo>
                  <a:lnTo>
                    <a:pt x="0" y="593570"/>
                  </a:lnTo>
                  <a:lnTo>
                    <a:pt x="87502" y="593570"/>
                  </a:lnTo>
                  <a:lnTo>
                    <a:pt x="621818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5806272" y="4568798"/>
              <a:ext cx="554990" cy="98425"/>
            </a:xfrm>
            <a:custGeom>
              <a:avLst/>
              <a:gdLst/>
              <a:ahLst/>
              <a:cxnLst/>
              <a:rect l="l" t="t" r="r" b="b"/>
              <a:pathLst>
                <a:path w="554989" h="98425">
                  <a:moveTo>
                    <a:pt x="554385" y="0"/>
                  </a:moveTo>
                  <a:lnTo>
                    <a:pt x="0" y="0"/>
                  </a:lnTo>
                  <a:lnTo>
                    <a:pt x="176603" y="97967"/>
                  </a:lnTo>
                  <a:lnTo>
                    <a:pt x="466197" y="97967"/>
                  </a:lnTo>
                  <a:lnTo>
                    <a:pt x="554385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806272" y="3975227"/>
              <a:ext cx="1089025" cy="593725"/>
            </a:xfrm>
            <a:custGeom>
              <a:avLst/>
              <a:gdLst/>
              <a:ahLst/>
              <a:cxnLst/>
              <a:rect l="l" t="t" r="r" b="b"/>
              <a:pathLst>
                <a:path w="1089025" h="593725">
                  <a:moveTo>
                    <a:pt x="1088701" y="0"/>
                  </a:moveTo>
                  <a:lnTo>
                    <a:pt x="0" y="0"/>
                  </a:lnTo>
                  <a:lnTo>
                    <a:pt x="0" y="593570"/>
                  </a:lnTo>
                  <a:lnTo>
                    <a:pt x="554386" y="593570"/>
                  </a:lnTo>
                  <a:lnTo>
                    <a:pt x="1088701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6412913" y="3975227"/>
              <a:ext cx="147955" cy="535940"/>
            </a:xfrm>
            <a:custGeom>
              <a:avLst/>
              <a:gdLst/>
              <a:ahLst/>
              <a:cxnLst/>
              <a:rect l="l" t="t" r="r" b="b"/>
              <a:pathLst>
                <a:path w="147954" h="535939">
                  <a:moveTo>
                    <a:pt x="0" y="0"/>
                  </a:moveTo>
                  <a:lnTo>
                    <a:pt x="0" y="535519"/>
                  </a:lnTo>
                  <a:lnTo>
                    <a:pt x="147820" y="371306"/>
                  </a:lnTo>
                  <a:lnTo>
                    <a:pt x="147820" y="964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5806272" y="4019409"/>
              <a:ext cx="1049020" cy="98425"/>
            </a:xfrm>
            <a:custGeom>
              <a:avLst/>
              <a:gdLst/>
              <a:ahLst/>
              <a:cxnLst/>
              <a:rect l="l" t="t" r="r" b="b"/>
              <a:pathLst>
                <a:path w="1049020" h="98425">
                  <a:moveTo>
                    <a:pt x="1048930" y="0"/>
                  </a:moveTo>
                  <a:lnTo>
                    <a:pt x="0" y="0"/>
                  </a:lnTo>
                  <a:lnTo>
                    <a:pt x="176603" y="97967"/>
                  </a:lnTo>
                  <a:lnTo>
                    <a:pt x="960742" y="97967"/>
                  </a:lnTo>
                  <a:lnTo>
                    <a:pt x="104893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5806272" y="3425839"/>
              <a:ext cx="1583690" cy="593725"/>
            </a:xfrm>
            <a:custGeom>
              <a:avLst/>
              <a:gdLst/>
              <a:ahLst/>
              <a:cxnLst/>
              <a:rect l="l" t="t" r="r" b="b"/>
              <a:pathLst>
                <a:path w="1583690" h="593725">
                  <a:moveTo>
                    <a:pt x="1583245" y="0"/>
                  </a:moveTo>
                  <a:lnTo>
                    <a:pt x="0" y="0"/>
                  </a:lnTo>
                  <a:lnTo>
                    <a:pt x="0" y="593570"/>
                  </a:lnTo>
                  <a:lnTo>
                    <a:pt x="1048930" y="593570"/>
                  </a:lnTo>
                  <a:lnTo>
                    <a:pt x="1583245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6412903" y="3425799"/>
              <a:ext cx="962025" cy="692150"/>
            </a:xfrm>
            <a:custGeom>
              <a:avLst/>
              <a:gdLst/>
              <a:ahLst/>
              <a:cxnLst/>
              <a:rect l="l" t="t" r="r" b="b"/>
              <a:pathLst>
                <a:path w="962025" h="692150">
                  <a:moveTo>
                    <a:pt x="147828" y="96520"/>
                  </a:moveTo>
                  <a:lnTo>
                    <a:pt x="0" y="0"/>
                  </a:lnTo>
                  <a:lnTo>
                    <a:pt x="0" y="595147"/>
                  </a:lnTo>
                  <a:lnTo>
                    <a:pt x="147828" y="691578"/>
                  </a:lnTo>
                  <a:lnTo>
                    <a:pt x="147828" y="96520"/>
                  </a:lnTo>
                  <a:close/>
                </a:path>
                <a:path w="962025" h="692150">
                  <a:moveTo>
                    <a:pt x="961910" y="16383"/>
                  </a:moveTo>
                  <a:lnTo>
                    <a:pt x="936840" y="0"/>
                  </a:lnTo>
                  <a:lnTo>
                    <a:pt x="936840" y="44221"/>
                  </a:lnTo>
                  <a:lnTo>
                    <a:pt x="961910" y="1638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5806272" y="3475735"/>
              <a:ext cx="1538605" cy="98425"/>
            </a:xfrm>
            <a:custGeom>
              <a:avLst/>
              <a:gdLst/>
              <a:ahLst/>
              <a:cxnLst/>
              <a:rect l="l" t="t" r="r" b="b"/>
              <a:pathLst>
                <a:path w="1538604" h="98425">
                  <a:moveTo>
                    <a:pt x="1538330" y="0"/>
                  </a:moveTo>
                  <a:lnTo>
                    <a:pt x="0" y="0"/>
                  </a:lnTo>
                  <a:lnTo>
                    <a:pt x="176603" y="97967"/>
                  </a:lnTo>
                  <a:lnTo>
                    <a:pt x="1450142" y="97967"/>
                  </a:lnTo>
                  <a:lnTo>
                    <a:pt x="153833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5806271" y="2884086"/>
              <a:ext cx="2071370" cy="591820"/>
            </a:xfrm>
            <a:custGeom>
              <a:avLst/>
              <a:gdLst/>
              <a:ahLst/>
              <a:cxnLst/>
              <a:rect l="l" t="t" r="r" b="b"/>
              <a:pathLst>
                <a:path w="2071370" h="591820">
                  <a:moveTo>
                    <a:pt x="2070916" y="0"/>
                  </a:moveTo>
                  <a:lnTo>
                    <a:pt x="0" y="0"/>
                  </a:lnTo>
                  <a:lnTo>
                    <a:pt x="0" y="591649"/>
                  </a:lnTo>
                  <a:lnTo>
                    <a:pt x="1538330" y="591649"/>
                  </a:lnTo>
                  <a:lnTo>
                    <a:pt x="2070916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6412903" y="2884093"/>
              <a:ext cx="1084580" cy="689610"/>
            </a:xfrm>
            <a:custGeom>
              <a:avLst/>
              <a:gdLst/>
              <a:ahLst/>
              <a:cxnLst/>
              <a:rect l="l" t="t" r="r" b="b"/>
              <a:pathLst>
                <a:path w="1084579" h="689610">
                  <a:moveTo>
                    <a:pt x="147828" y="96520"/>
                  </a:moveTo>
                  <a:lnTo>
                    <a:pt x="0" y="0"/>
                  </a:lnTo>
                  <a:lnTo>
                    <a:pt x="0" y="593255"/>
                  </a:lnTo>
                  <a:lnTo>
                    <a:pt x="147828" y="689610"/>
                  </a:lnTo>
                  <a:lnTo>
                    <a:pt x="147828" y="96520"/>
                  </a:lnTo>
                  <a:close/>
                </a:path>
                <a:path w="1084579" h="689610">
                  <a:moveTo>
                    <a:pt x="1084580" y="96532"/>
                  </a:moveTo>
                  <a:lnTo>
                    <a:pt x="936840" y="0"/>
                  </a:lnTo>
                  <a:lnTo>
                    <a:pt x="936840" y="585927"/>
                  </a:lnTo>
                  <a:lnTo>
                    <a:pt x="1084580" y="421805"/>
                  </a:lnTo>
                  <a:lnTo>
                    <a:pt x="1084580" y="96532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5806272" y="2957082"/>
              <a:ext cx="2005330" cy="98425"/>
            </a:xfrm>
            <a:custGeom>
              <a:avLst/>
              <a:gdLst/>
              <a:ahLst/>
              <a:cxnLst/>
              <a:rect l="l" t="t" r="r" b="b"/>
              <a:pathLst>
                <a:path w="2005329" h="98425">
                  <a:moveTo>
                    <a:pt x="2005207" y="0"/>
                  </a:moveTo>
                  <a:lnTo>
                    <a:pt x="0" y="0"/>
                  </a:lnTo>
                  <a:lnTo>
                    <a:pt x="176603" y="97967"/>
                  </a:lnTo>
                  <a:lnTo>
                    <a:pt x="1917019" y="97968"/>
                  </a:lnTo>
                  <a:lnTo>
                    <a:pt x="2005207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8180916" y="2363566"/>
              <a:ext cx="109220" cy="183515"/>
            </a:xfrm>
            <a:custGeom>
              <a:avLst/>
              <a:gdLst/>
              <a:ahLst/>
              <a:cxnLst/>
              <a:rect l="l" t="t" r="r" b="b"/>
              <a:pathLst>
                <a:path w="109220" h="183514">
                  <a:moveTo>
                    <a:pt x="95" y="0"/>
                  </a:moveTo>
                  <a:lnTo>
                    <a:pt x="0" y="183108"/>
                  </a:lnTo>
                  <a:lnTo>
                    <a:pt x="108833" y="62205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5806271" y="2363566"/>
              <a:ext cx="2374900" cy="593725"/>
            </a:xfrm>
            <a:custGeom>
              <a:avLst/>
              <a:gdLst/>
              <a:ahLst/>
              <a:cxnLst/>
              <a:rect l="l" t="t" r="r" b="b"/>
              <a:pathLst>
                <a:path w="2374900" h="593725">
                  <a:moveTo>
                    <a:pt x="2374721" y="0"/>
                  </a:moveTo>
                  <a:lnTo>
                    <a:pt x="0" y="0"/>
                  </a:lnTo>
                  <a:lnTo>
                    <a:pt x="0" y="593515"/>
                  </a:lnTo>
                  <a:lnTo>
                    <a:pt x="2005207" y="593515"/>
                  </a:lnTo>
                  <a:lnTo>
                    <a:pt x="2374721" y="183023"/>
                  </a:lnTo>
                  <a:lnTo>
                    <a:pt x="2374721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806262" y="2363520"/>
              <a:ext cx="1691639" cy="2759075"/>
            </a:xfrm>
            <a:custGeom>
              <a:avLst/>
              <a:gdLst/>
              <a:ahLst/>
              <a:cxnLst/>
              <a:rect l="l" t="t" r="r" b="b"/>
              <a:pathLst>
                <a:path w="1691640" h="2759075">
                  <a:moveTo>
                    <a:pt x="167030" y="95567"/>
                  </a:moveTo>
                  <a:lnTo>
                    <a:pt x="101" y="50"/>
                  </a:lnTo>
                  <a:lnTo>
                    <a:pt x="0" y="2726436"/>
                  </a:lnTo>
                  <a:lnTo>
                    <a:pt x="56299" y="2758617"/>
                  </a:lnTo>
                  <a:lnTo>
                    <a:pt x="167030" y="2635605"/>
                  </a:lnTo>
                  <a:lnTo>
                    <a:pt x="167030" y="95567"/>
                  </a:lnTo>
                  <a:close/>
                </a:path>
                <a:path w="1691640" h="2759075">
                  <a:moveTo>
                    <a:pt x="754468" y="96520"/>
                  </a:moveTo>
                  <a:lnTo>
                    <a:pt x="606640" y="0"/>
                  </a:lnTo>
                  <a:lnTo>
                    <a:pt x="606640" y="595172"/>
                  </a:lnTo>
                  <a:lnTo>
                    <a:pt x="754468" y="691540"/>
                  </a:lnTo>
                  <a:lnTo>
                    <a:pt x="754468" y="96520"/>
                  </a:lnTo>
                  <a:close/>
                </a:path>
                <a:path w="1691640" h="2759075">
                  <a:moveTo>
                    <a:pt x="1691220" y="96520"/>
                  </a:moveTo>
                  <a:lnTo>
                    <a:pt x="1543481" y="0"/>
                  </a:lnTo>
                  <a:lnTo>
                    <a:pt x="1543481" y="595172"/>
                  </a:lnTo>
                  <a:lnTo>
                    <a:pt x="1691220" y="691540"/>
                  </a:lnTo>
                  <a:lnTo>
                    <a:pt x="1691220" y="9652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5806271" y="2363511"/>
              <a:ext cx="2482215" cy="98425"/>
            </a:xfrm>
            <a:custGeom>
              <a:avLst/>
              <a:gdLst/>
              <a:ahLst/>
              <a:cxnLst/>
              <a:rect l="l" t="t" r="r" b="b"/>
              <a:pathLst>
                <a:path w="2482215" h="98425">
                  <a:moveTo>
                    <a:pt x="2370805" y="0"/>
                  </a:moveTo>
                  <a:lnTo>
                    <a:pt x="0" y="0"/>
                  </a:lnTo>
                  <a:lnTo>
                    <a:pt x="168988" y="97967"/>
                  </a:lnTo>
                  <a:lnTo>
                    <a:pt x="2451335" y="97968"/>
                  </a:lnTo>
                  <a:lnTo>
                    <a:pt x="2481656" y="64283"/>
                  </a:lnTo>
                  <a:lnTo>
                    <a:pt x="237080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5850426" y="4814678"/>
              <a:ext cx="74930" cy="307975"/>
            </a:xfrm>
            <a:custGeom>
              <a:avLst/>
              <a:gdLst/>
              <a:ahLst/>
              <a:cxnLst/>
              <a:rect l="l" t="t" r="r" b="b"/>
              <a:pathLst>
                <a:path w="74929" h="307975">
                  <a:moveTo>
                    <a:pt x="0" y="0"/>
                  </a:moveTo>
                  <a:lnTo>
                    <a:pt x="0" y="301056"/>
                  </a:lnTo>
                  <a:lnTo>
                    <a:pt x="11815" y="307810"/>
                  </a:lnTo>
                  <a:lnTo>
                    <a:pt x="74870" y="237762"/>
                  </a:lnTo>
                  <a:lnTo>
                    <a:pt x="74869" y="42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794247" y="2034540"/>
              <a:ext cx="2388235" cy="334010"/>
            </a:xfrm>
            <a:custGeom>
              <a:avLst/>
              <a:gdLst/>
              <a:ahLst/>
              <a:cxnLst/>
              <a:rect l="l" t="t" r="r" b="b"/>
              <a:pathLst>
                <a:path w="2388234" h="334010">
                  <a:moveTo>
                    <a:pt x="1194053" y="0"/>
                  </a:moveTo>
                  <a:lnTo>
                    <a:pt x="0" y="333756"/>
                  </a:lnTo>
                  <a:lnTo>
                    <a:pt x="2388107" y="333756"/>
                  </a:lnTo>
                  <a:lnTo>
                    <a:pt x="1194053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788152" y="2017775"/>
              <a:ext cx="2548255" cy="452755"/>
            </a:xfrm>
            <a:custGeom>
              <a:avLst/>
              <a:gdLst/>
              <a:ahLst/>
              <a:cxnLst/>
              <a:rect l="l" t="t" r="r" b="b"/>
              <a:pathLst>
                <a:path w="2548254" h="452755">
                  <a:moveTo>
                    <a:pt x="1363980" y="110236"/>
                  </a:moveTo>
                  <a:lnTo>
                    <a:pt x="1171067" y="0"/>
                  </a:lnTo>
                  <a:lnTo>
                    <a:pt x="0" y="342392"/>
                  </a:lnTo>
                  <a:lnTo>
                    <a:pt x="192913" y="452628"/>
                  </a:lnTo>
                  <a:lnTo>
                    <a:pt x="1363980" y="110236"/>
                  </a:lnTo>
                  <a:close/>
                </a:path>
                <a:path w="2548254" h="452755">
                  <a:moveTo>
                    <a:pt x="2548128" y="437515"/>
                  </a:moveTo>
                  <a:lnTo>
                    <a:pt x="2398776" y="352298"/>
                  </a:lnTo>
                  <a:lnTo>
                    <a:pt x="1226312" y="19812"/>
                  </a:lnTo>
                  <a:lnTo>
                    <a:pt x="1223772" y="28829"/>
                  </a:lnTo>
                  <a:lnTo>
                    <a:pt x="1386205" y="121666"/>
                  </a:lnTo>
                  <a:lnTo>
                    <a:pt x="2548128" y="451104"/>
                  </a:lnTo>
                  <a:lnTo>
                    <a:pt x="2548128" y="437515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4493513" y="2789682"/>
              <a:ext cx="1664970" cy="2233930"/>
            </a:xfrm>
            <a:custGeom>
              <a:avLst/>
              <a:gdLst/>
              <a:ahLst/>
              <a:cxnLst/>
              <a:rect l="l" t="t" r="r" b="b"/>
              <a:pathLst>
                <a:path w="1664970" h="2233929">
                  <a:moveTo>
                    <a:pt x="1644396" y="1735073"/>
                  </a:moveTo>
                  <a:lnTo>
                    <a:pt x="1644396" y="2109977"/>
                  </a:lnTo>
                </a:path>
                <a:path w="1664970" h="2233929">
                  <a:moveTo>
                    <a:pt x="1644396" y="681989"/>
                  </a:moveTo>
                  <a:lnTo>
                    <a:pt x="1644396" y="1536953"/>
                  </a:lnTo>
                </a:path>
                <a:path w="1664970" h="2233929">
                  <a:moveTo>
                    <a:pt x="1620012" y="1139951"/>
                  </a:moveTo>
                  <a:lnTo>
                    <a:pt x="1664970" y="1184909"/>
                  </a:lnTo>
                </a:path>
                <a:path w="1664970" h="2233929">
                  <a:moveTo>
                    <a:pt x="1644396" y="243839"/>
                  </a:moveTo>
                  <a:lnTo>
                    <a:pt x="1644396" y="485393"/>
                  </a:lnTo>
                </a:path>
                <a:path w="1664970" h="2233929">
                  <a:moveTo>
                    <a:pt x="1644396" y="0"/>
                  </a:moveTo>
                  <a:lnTo>
                    <a:pt x="1644396" y="247650"/>
                  </a:lnTo>
                </a:path>
                <a:path w="1664970" h="2233929">
                  <a:moveTo>
                    <a:pt x="0" y="2214372"/>
                  </a:moveTo>
                  <a:lnTo>
                    <a:pt x="1573276" y="2214372"/>
                  </a:lnTo>
                </a:path>
                <a:path w="1664970" h="2233929">
                  <a:moveTo>
                    <a:pt x="1143000" y="2188463"/>
                  </a:moveTo>
                  <a:lnTo>
                    <a:pt x="1187958" y="2233422"/>
                  </a:lnTo>
                </a:path>
              </a:pathLst>
            </a:custGeom>
            <a:ln w="19050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4223003" y="4764024"/>
              <a:ext cx="269875" cy="623570"/>
            </a:xfrm>
            <a:custGeom>
              <a:avLst/>
              <a:gdLst/>
              <a:ahLst/>
              <a:cxnLst/>
              <a:rect l="l" t="t" r="r" b="b"/>
              <a:pathLst>
                <a:path w="269875" h="623570">
                  <a:moveTo>
                    <a:pt x="268350" y="0"/>
                  </a:moveTo>
                  <a:lnTo>
                    <a:pt x="1397" y="0"/>
                  </a:lnTo>
                  <a:lnTo>
                    <a:pt x="0" y="1396"/>
                  </a:lnTo>
                  <a:lnTo>
                    <a:pt x="0" y="621919"/>
                  </a:lnTo>
                  <a:lnTo>
                    <a:pt x="1397" y="623316"/>
                  </a:lnTo>
                  <a:lnTo>
                    <a:pt x="268350" y="623316"/>
                  </a:lnTo>
                  <a:lnTo>
                    <a:pt x="269748" y="621919"/>
                  </a:lnTo>
                  <a:lnTo>
                    <a:pt x="269748" y="597788"/>
                  </a:lnTo>
                  <a:lnTo>
                    <a:pt x="130810" y="597788"/>
                  </a:lnTo>
                  <a:lnTo>
                    <a:pt x="127381" y="594613"/>
                  </a:lnTo>
                  <a:lnTo>
                    <a:pt x="127381" y="586613"/>
                  </a:lnTo>
                  <a:lnTo>
                    <a:pt x="130810" y="583310"/>
                  </a:lnTo>
                  <a:lnTo>
                    <a:pt x="269748" y="583310"/>
                  </a:lnTo>
                  <a:lnTo>
                    <a:pt x="269748" y="39877"/>
                  </a:lnTo>
                  <a:lnTo>
                    <a:pt x="130810" y="39877"/>
                  </a:lnTo>
                  <a:lnTo>
                    <a:pt x="127381" y="36575"/>
                  </a:lnTo>
                  <a:lnTo>
                    <a:pt x="127381" y="28575"/>
                  </a:lnTo>
                  <a:lnTo>
                    <a:pt x="130810" y="25400"/>
                  </a:lnTo>
                  <a:lnTo>
                    <a:pt x="269748" y="25400"/>
                  </a:lnTo>
                  <a:lnTo>
                    <a:pt x="269748" y="1396"/>
                  </a:lnTo>
                  <a:lnTo>
                    <a:pt x="268350" y="0"/>
                  </a:lnTo>
                  <a:close/>
                </a:path>
                <a:path w="269875" h="623570">
                  <a:moveTo>
                    <a:pt x="269748" y="583310"/>
                  </a:moveTo>
                  <a:lnTo>
                    <a:pt x="138937" y="583310"/>
                  </a:lnTo>
                  <a:lnTo>
                    <a:pt x="142367" y="586613"/>
                  </a:lnTo>
                  <a:lnTo>
                    <a:pt x="142367" y="594613"/>
                  </a:lnTo>
                  <a:lnTo>
                    <a:pt x="138937" y="597788"/>
                  </a:lnTo>
                  <a:lnTo>
                    <a:pt x="269748" y="597788"/>
                  </a:lnTo>
                  <a:lnTo>
                    <a:pt x="269748" y="583310"/>
                  </a:lnTo>
                  <a:close/>
                </a:path>
                <a:path w="269875" h="623570">
                  <a:moveTo>
                    <a:pt x="269748" y="25400"/>
                  </a:moveTo>
                  <a:lnTo>
                    <a:pt x="138937" y="25400"/>
                  </a:lnTo>
                  <a:lnTo>
                    <a:pt x="142367" y="28575"/>
                  </a:lnTo>
                  <a:lnTo>
                    <a:pt x="142367" y="36575"/>
                  </a:lnTo>
                  <a:lnTo>
                    <a:pt x="138937" y="39877"/>
                  </a:lnTo>
                  <a:lnTo>
                    <a:pt x="269748" y="39877"/>
                  </a:lnTo>
                  <a:lnTo>
                    <a:pt x="269748" y="2540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4332731" y="483717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5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4421123" y="4841748"/>
              <a:ext cx="12700" cy="41275"/>
            </a:xfrm>
            <a:custGeom>
              <a:avLst/>
              <a:gdLst/>
              <a:ahLst/>
              <a:cxnLst/>
              <a:rect l="l" t="t" r="r" b="b"/>
              <a:pathLst>
                <a:path w="12700" h="41275">
                  <a:moveTo>
                    <a:pt x="9525" y="0"/>
                  </a:moveTo>
                  <a:lnTo>
                    <a:pt x="2666" y="0"/>
                  </a:lnTo>
                  <a:lnTo>
                    <a:pt x="0" y="2666"/>
                  </a:lnTo>
                  <a:lnTo>
                    <a:pt x="0" y="38481"/>
                  </a:lnTo>
                  <a:lnTo>
                    <a:pt x="2666" y="41147"/>
                  </a:lnTo>
                  <a:lnTo>
                    <a:pt x="6096" y="41147"/>
                  </a:lnTo>
                  <a:lnTo>
                    <a:pt x="9525" y="41147"/>
                  </a:lnTo>
                  <a:lnTo>
                    <a:pt x="12191" y="38481"/>
                  </a:lnTo>
                  <a:lnTo>
                    <a:pt x="12191" y="2666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EBE6DD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4277867" y="4920996"/>
              <a:ext cx="160020" cy="350520"/>
            </a:xfrm>
            <a:custGeom>
              <a:avLst/>
              <a:gdLst/>
              <a:ahLst/>
              <a:cxnLst/>
              <a:rect l="l" t="t" r="r" b="b"/>
              <a:pathLst>
                <a:path w="160020" h="350520">
                  <a:moveTo>
                    <a:pt x="158750" y="0"/>
                  </a:moveTo>
                  <a:lnTo>
                    <a:pt x="1270" y="0"/>
                  </a:lnTo>
                  <a:lnTo>
                    <a:pt x="0" y="1269"/>
                  </a:lnTo>
                  <a:lnTo>
                    <a:pt x="0" y="2793"/>
                  </a:lnTo>
                  <a:lnTo>
                    <a:pt x="0" y="349249"/>
                  </a:lnTo>
                  <a:lnTo>
                    <a:pt x="1270" y="350519"/>
                  </a:lnTo>
                  <a:lnTo>
                    <a:pt x="158750" y="350519"/>
                  </a:lnTo>
                  <a:lnTo>
                    <a:pt x="160020" y="349249"/>
                  </a:lnTo>
                  <a:lnTo>
                    <a:pt x="160020" y="1269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4293108" y="4953000"/>
              <a:ext cx="129539" cy="213360"/>
            </a:xfrm>
            <a:custGeom>
              <a:avLst/>
              <a:gdLst/>
              <a:ahLst/>
              <a:cxnLst/>
              <a:rect l="l" t="t" r="r" b="b"/>
              <a:pathLst>
                <a:path w="129539" h="213360">
                  <a:moveTo>
                    <a:pt x="129540" y="1270"/>
                  </a:moveTo>
                  <a:lnTo>
                    <a:pt x="129159" y="1270"/>
                  </a:lnTo>
                  <a:lnTo>
                    <a:pt x="129159" y="0"/>
                  </a:lnTo>
                  <a:lnTo>
                    <a:pt x="381" y="0"/>
                  </a:lnTo>
                  <a:lnTo>
                    <a:pt x="381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212090"/>
                  </a:lnTo>
                  <a:lnTo>
                    <a:pt x="381" y="212090"/>
                  </a:lnTo>
                  <a:lnTo>
                    <a:pt x="381" y="213360"/>
                  </a:lnTo>
                  <a:lnTo>
                    <a:pt x="129159" y="213360"/>
                  </a:lnTo>
                  <a:lnTo>
                    <a:pt x="129159" y="212090"/>
                  </a:lnTo>
                  <a:lnTo>
                    <a:pt x="129540" y="212090"/>
                  </a:lnTo>
                  <a:lnTo>
                    <a:pt x="129540" y="2540"/>
                  </a:lnTo>
                  <a:lnTo>
                    <a:pt x="129540" y="127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4351527" y="5289677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10541" y="0"/>
                  </a:moveTo>
                  <a:lnTo>
                    <a:pt x="9144" y="127"/>
                  </a:lnTo>
                  <a:lnTo>
                    <a:pt x="8255" y="1143"/>
                  </a:lnTo>
                  <a:lnTo>
                    <a:pt x="888" y="9779"/>
                  </a:lnTo>
                  <a:lnTo>
                    <a:pt x="0" y="10668"/>
                  </a:lnTo>
                  <a:lnTo>
                    <a:pt x="126" y="12065"/>
                  </a:lnTo>
                  <a:lnTo>
                    <a:pt x="1016" y="12954"/>
                  </a:lnTo>
                  <a:lnTo>
                    <a:pt x="2032" y="13716"/>
                  </a:lnTo>
                  <a:lnTo>
                    <a:pt x="3429" y="13589"/>
                  </a:lnTo>
                  <a:lnTo>
                    <a:pt x="11684" y="4064"/>
                  </a:lnTo>
                  <a:lnTo>
                    <a:pt x="12446" y="3048"/>
                  </a:lnTo>
                  <a:lnTo>
                    <a:pt x="12446" y="1651"/>
                  </a:lnTo>
                  <a:lnTo>
                    <a:pt x="11430" y="889"/>
                  </a:lnTo>
                  <a:lnTo>
                    <a:pt x="105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6065456" y="4896548"/>
              <a:ext cx="196722" cy="1951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2844800" y="3986991"/>
            <a:ext cx="707377" cy="147192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883" spc="122" dirty="0">
                <a:solidFill>
                  <a:prstClr val="black"/>
                </a:solidFill>
                <a:latin typeface="Calibri"/>
                <a:cs typeface="Calibri"/>
              </a:rPr>
              <a:t>DPC-D2D50</a:t>
            </a:r>
            <a:endParaRPr lang="cs-CZ" sz="88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4876678" y="2196984"/>
            <a:ext cx="373709" cy="127288"/>
          </a:xfrm>
          <a:prstGeom prst="rect">
            <a:avLst/>
          </a:prstGeom>
        </p:spPr>
        <p:txBody>
          <a:bodyPr vert="horz" wrap="square" lIns="0" tIns="10677" rIns="0" bIns="0" rtlCol="0">
            <a:spAutoFit/>
          </a:bodyPr>
          <a:lstStyle/>
          <a:p>
            <a:pPr marL="10677" defTabSz="768736">
              <a:spcBef>
                <a:spcPts val="84"/>
              </a:spcBef>
            </a:pPr>
            <a:r>
              <a:rPr lang="cs-CZ" sz="757" spc="59" dirty="0">
                <a:solidFill>
                  <a:prstClr val="black"/>
                </a:solidFill>
                <a:latin typeface="Calibri"/>
                <a:cs typeface="Calibri"/>
              </a:rPr>
              <a:t>Až </a:t>
            </a:r>
            <a:r>
              <a:rPr lang="cs-CZ" sz="757" spc="96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endParaRPr lang="cs-CZ" sz="757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3073400" y="1816100"/>
            <a:ext cx="4158322" cy="2733199"/>
            <a:chOff x="4223003" y="2494787"/>
            <a:chExt cx="3875786" cy="2547492"/>
          </a:xfrm>
        </p:grpSpPr>
        <p:sp>
          <p:nvSpPr>
            <p:cNvPr id="96" name="object 96"/>
            <p:cNvSpPr/>
            <p:nvPr/>
          </p:nvSpPr>
          <p:spPr>
            <a:xfrm>
              <a:off x="4476749" y="4124705"/>
              <a:ext cx="629285" cy="0"/>
            </a:xfrm>
            <a:custGeom>
              <a:avLst/>
              <a:gdLst/>
              <a:ahLst/>
              <a:cxnLst/>
              <a:rect l="l" t="t" r="r" b="b"/>
              <a:pathLst>
                <a:path w="629285">
                  <a:moveTo>
                    <a:pt x="0" y="0"/>
                  </a:moveTo>
                  <a:lnTo>
                    <a:pt x="629030" y="0"/>
                  </a:lnTo>
                </a:path>
              </a:pathLst>
            </a:custGeom>
            <a:ln w="19050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4223003" y="3800855"/>
              <a:ext cx="269875" cy="624840"/>
            </a:xfrm>
            <a:custGeom>
              <a:avLst/>
              <a:gdLst/>
              <a:ahLst/>
              <a:cxnLst/>
              <a:rect l="l" t="t" r="r" b="b"/>
              <a:pathLst>
                <a:path w="269875" h="624839">
                  <a:moveTo>
                    <a:pt x="268350" y="0"/>
                  </a:moveTo>
                  <a:lnTo>
                    <a:pt x="1397" y="0"/>
                  </a:lnTo>
                  <a:lnTo>
                    <a:pt x="0" y="1397"/>
                  </a:lnTo>
                  <a:lnTo>
                    <a:pt x="0" y="623443"/>
                  </a:lnTo>
                  <a:lnTo>
                    <a:pt x="1397" y="624840"/>
                  </a:lnTo>
                  <a:lnTo>
                    <a:pt x="268350" y="624840"/>
                  </a:lnTo>
                  <a:lnTo>
                    <a:pt x="269748" y="623443"/>
                  </a:lnTo>
                  <a:lnTo>
                    <a:pt x="269748" y="599313"/>
                  </a:lnTo>
                  <a:lnTo>
                    <a:pt x="130810" y="599313"/>
                  </a:lnTo>
                  <a:lnTo>
                    <a:pt x="127381" y="596011"/>
                  </a:lnTo>
                  <a:lnTo>
                    <a:pt x="127381" y="588010"/>
                  </a:lnTo>
                  <a:lnTo>
                    <a:pt x="130810" y="584835"/>
                  </a:lnTo>
                  <a:lnTo>
                    <a:pt x="269748" y="584835"/>
                  </a:lnTo>
                  <a:lnTo>
                    <a:pt x="269748" y="39878"/>
                  </a:lnTo>
                  <a:lnTo>
                    <a:pt x="130810" y="39878"/>
                  </a:lnTo>
                  <a:lnTo>
                    <a:pt x="127381" y="36703"/>
                  </a:lnTo>
                  <a:lnTo>
                    <a:pt x="127381" y="28702"/>
                  </a:lnTo>
                  <a:lnTo>
                    <a:pt x="130810" y="25400"/>
                  </a:lnTo>
                  <a:lnTo>
                    <a:pt x="269748" y="25400"/>
                  </a:lnTo>
                  <a:lnTo>
                    <a:pt x="269748" y="1397"/>
                  </a:lnTo>
                  <a:lnTo>
                    <a:pt x="268350" y="0"/>
                  </a:lnTo>
                  <a:close/>
                </a:path>
                <a:path w="269875" h="624839">
                  <a:moveTo>
                    <a:pt x="269748" y="584835"/>
                  </a:moveTo>
                  <a:lnTo>
                    <a:pt x="138937" y="584835"/>
                  </a:lnTo>
                  <a:lnTo>
                    <a:pt x="142367" y="588010"/>
                  </a:lnTo>
                  <a:lnTo>
                    <a:pt x="142367" y="596011"/>
                  </a:lnTo>
                  <a:lnTo>
                    <a:pt x="138937" y="599313"/>
                  </a:lnTo>
                  <a:lnTo>
                    <a:pt x="269748" y="599313"/>
                  </a:lnTo>
                  <a:lnTo>
                    <a:pt x="269748" y="584835"/>
                  </a:lnTo>
                  <a:close/>
                </a:path>
                <a:path w="269875" h="624839">
                  <a:moveTo>
                    <a:pt x="269748" y="25400"/>
                  </a:moveTo>
                  <a:lnTo>
                    <a:pt x="138937" y="25400"/>
                  </a:lnTo>
                  <a:lnTo>
                    <a:pt x="142367" y="28702"/>
                  </a:lnTo>
                  <a:lnTo>
                    <a:pt x="142367" y="36703"/>
                  </a:lnTo>
                  <a:lnTo>
                    <a:pt x="138937" y="39878"/>
                  </a:lnTo>
                  <a:lnTo>
                    <a:pt x="269748" y="39878"/>
                  </a:lnTo>
                  <a:lnTo>
                    <a:pt x="269748" y="2540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4332731" y="387400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5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4421123" y="3880104"/>
              <a:ext cx="12700" cy="40005"/>
            </a:xfrm>
            <a:custGeom>
              <a:avLst/>
              <a:gdLst/>
              <a:ahLst/>
              <a:cxnLst/>
              <a:rect l="l" t="t" r="r" b="b"/>
              <a:pathLst>
                <a:path w="12700" h="40004">
                  <a:moveTo>
                    <a:pt x="9525" y="0"/>
                  </a:moveTo>
                  <a:lnTo>
                    <a:pt x="2666" y="0"/>
                  </a:lnTo>
                  <a:lnTo>
                    <a:pt x="0" y="2667"/>
                  </a:lnTo>
                  <a:lnTo>
                    <a:pt x="0" y="36957"/>
                  </a:lnTo>
                  <a:lnTo>
                    <a:pt x="2666" y="39624"/>
                  </a:lnTo>
                  <a:lnTo>
                    <a:pt x="6096" y="39624"/>
                  </a:lnTo>
                  <a:lnTo>
                    <a:pt x="9525" y="39624"/>
                  </a:lnTo>
                  <a:lnTo>
                    <a:pt x="12191" y="36957"/>
                  </a:lnTo>
                  <a:lnTo>
                    <a:pt x="12191" y="2667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EBE6DD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4277867" y="3957827"/>
              <a:ext cx="160020" cy="350520"/>
            </a:xfrm>
            <a:custGeom>
              <a:avLst/>
              <a:gdLst/>
              <a:ahLst/>
              <a:cxnLst/>
              <a:rect l="l" t="t" r="r" b="b"/>
              <a:pathLst>
                <a:path w="160020" h="350520">
                  <a:moveTo>
                    <a:pt x="15875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794"/>
                  </a:lnTo>
                  <a:lnTo>
                    <a:pt x="0" y="349250"/>
                  </a:lnTo>
                  <a:lnTo>
                    <a:pt x="1270" y="350520"/>
                  </a:lnTo>
                  <a:lnTo>
                    <a:pt x="158750" y="350520"/>
                  </a:lnTo>
                  <a:lnTo>
                    <a:pt x="160020" y="349250"/>
                  </a:lnTo>
                  <a:lnTo>
                    <a:pt x="160020" y="1270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4293108" y="3990339"/>
              <a:ext cx="129539" cy="214629"/>
            </a:xfrm>
            <a:custGeom>
              <a:avLst/>
              <a:gdLst/>
              <a:ahLst/>
              <a:cxnLst/>
              <a:rect l="l" t="t" r="r" b="b"/>
              <a:pathLst>
                <a:path w="129539" h="214629">
                  <a:moveTo>
                    <a:pt x="12954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13360"/>
                  </a:lnTo>
                  <a:lnTo>
                    <a:pt x="635" y="213360"/>
                  </a:lnTo>
                  <a:lnTo>
                    <a:pt x="635" y="214630"/>
                  </a:lnTo>
                  <a:lnTo>
                    <a:pt x="128905" y="214630"/>
                  </a:lnTo>
                  <a:lnTo>
                    <a:pt x="128905" y="213360"/>
                  </a:lnTo>
                  <a:lnTo>
                    <a:pt x="129540" y="213360"/>
                  </a:lnTo>
                  <a:lnTo>
                    <a:pt x="129540" y="127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4351527" y="4327144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10541" y="0"/>
                  </a:moveTo>
                  <a:lnTo>
                    <a:pt x="9144" y="126"/>
                  </a:lnTo>
                  <a:lnTo>
                    <a:pt x="8255" y="1015"/>
                  </a:lnTo>
                  <a:lnTo>
                    <a:pt x="888" y="9778"/>
                  </a:lnTo>
                  <a:lnTo>
                    <a:pt x="0" y="10667"/>
                  </a:lnTo>
                  <a:lnTo>
                    <a:pt x="126" y="12064"/>
                  </a:lnTo>
                  <a:lnTo>
                    <a:pt x="2032" y="13715"/>
                  </a:lnTo>
                  <a:lnTo>
                    <a:pt x="3429" y="13588"/>
                  </a:lnTo>
                  <a:lnTo>
                    <a:pt x="12446" y="3047"/>
                  </a:lnTo>
                  <a:lnTo>
                    <a:pt x="12446" y="1650"/>
                  </a:lnTo>
                  <a:lnTo>
                    <a:pt x="11430" y="888"/>
                  </a:lnTo>
                  <a:lnTo>
                    <a:pt x="105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5106161" y="4124705"/>
              <a:ext cx="0" cy="880744"/>
            </a:xfrm>
            <a:custGeom>
              <a:avLst/>
              <a:gdLst/>
              <a:ahLst/>
              <a:cxnLst/>
              <a:rect l="l" t="t" r="r" b="b"/>
              <a:pathLst>
                <a:path h="880745">
                  <a:moveTo>
                    <a:pt x="0" y="0"/>
                  </a:moveTo>
                  <a:lnTo>
                    <a:pt x="0" y="880745"/>
                  </a:lnTo>
                </a:path>
              </a:pathLst>
            </a:custGeom>
            <a:ln w="19050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6372605" y="3629405"/>
              <a:ext cx="1548130" cy="82550"/>
            </a:xfrm>
            <a:custGeom>
              <a:avLst/>
              <a:gdLst/>
              <a:ahLst/>
              <a:cxnLst/>
              <a:rect l="l" t="t" r="r" b="b"/>
              <a:pathLst>
                <a:path w="1548129" h="82550">
                  <a:moveTo>
                    <a:pt x="797051" y="0"/>
                  </a:moveTo>
                  <a:lnTo>
                    <a:pt x="842010" y="44958"/>
                  </a:lnTo>
                </a:path>
                <a:path w="1548129" h="82550">
                  <a:moveTo>
                    <a:pt x="248412" y="36576"/>
                  </a:moveTo>
                  <a:lnTo>
                    <a:pt x="293370" y="81534"/>
                  </a:lnTo>
                </a:path>
                <a:path w="1548129" h="82550">
                  <a:moveTo>
                    <a:pt x="0" y="18288"/>
                  </a:moveTo>
                  <a:lnTo>
                    <a:pt x="1547876" y="18288"/>
                  </a:lnTo>
                  <a:lnTo>
                    <a:pt x="1547876" y="82423"/>
                  </a:lnTo>
                </a:path>
                <a:path w="1548129" h="82550">
                  <a:moveTo>
                    <a:pt x="3048" y="57912"/>
                  </a:moveTo>
                  <a:lnTo>
                    <a:pt x="608838" y="57912"/>
                  </a:lnTo>
                  <a:lnTo>
                    <a:pt x="608838" y="81280"/>
                  </a:lnTo>
                </a:path>
              </a:pathLst>
            </a:custGeom>
            <a:ln w="1905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6803135" y="3710940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352933" y="0"/>
                  </a:moveTo>
                  <a:lnTo>
                    <a:pt x="3683" y="0"/>
                  </a:lnTo>
                  <a:lnTo>
                    <a:pt x="0" y="3683"/>
                  </a:lnTo>
                  <a:lnTo>
                    <a:pt x="0" y="8128"/>
                  </a:lnTo>
                  <a:lnTo>
                    <a:pt x="0" y="354457"/>
                  </a:lnTo>
                  <a:lnTo>
                    <a:pt x="3683" y="358140"/>
                  </a:lnTo>
                  <a:lnTo>
                    <a:pt x="352933" y="358140"/>
                  </a:lnTo>
                  <a:lnTo>
                    <a:pt x="356616" y="354457"/>
                  </a:lnTo>
                  <a:lnTo>
                    <a:pt x="356616" y="3683"/>
                  </a:lnTo>
                  <a:lnTo>
                    <a:pt x="352933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6803135" y="3710940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0" y="8128"/>
                  </a:moveTo>
                  <a:lnTo>
                    <a:pt x="0" y="3683"/>
                  </a:lnTo>
                  <a:lnTo>
                    <a:pt x="3683" y="0"/>
                  </a:lnTo>
                  <a:lnTo>
                    <a:pt x="8128" y="0"/>
                  </a:lnTo>
                  <a:lnTo>
                    <a:pt x="348488" y="0"/>
                  </a:lnTo>
                  <a:lnTo>
                    <a:pt x="352933" y="0"/>
                  </a:lnTo>
                  <a:lnTo>
                    <a:pt x="356616" y="3683"/>
                  </a:lnTo>
                  <a:lnTo>
                    <a:pt x="356616" y="8128"/>
                  </a:lnTo>
                  <a:lnTo>
                    <a:pt x="356616" y="350012"/>
                  </a:lnTo>
                  <a:lnTo>
                    <a:pt x="356616" y="354457"/>
                  </a:lnTo>
                  <a:lnTo>
                    <a:pt x="352933" y="358140"/>
                  </a:lnTo>
                  <a:lnTo>
                    <a:pt x="348488" y="358140"/>
                  </a:lnTo>
                  <a:lnTo>
                    <a:pt x="8128" y="358140"/>
                  </a:lnTo>
                  <a:lnTo>
                    <a:pt x="3683" y="358140"/>
                  </a:lnTo>
                  <a:lnTo>
                    <a:pt x="0" y="354457"/>
                  </a:lnTo>
                  <a:lnTo>
                    <a:pt x="0" y="350012"/>
                  </a:lnTo>
                  <a:lnTo>
                    <a:pt x="0" y="8128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6856475" y="3776472"/>
              <a:ext cx="256540" cy="142240"/>
            </a:xfrm>
            <a:custGeom>
              <a:avLst/>
              <a:gdLst/>
              <a:ahLst/>
              <a:cxnLst/>
              <a:rect l="l" t="t" r="r" b="b"/>
              <a:pathLst>
                <a:path w="256540" h="142239">
                  <a:moveTo>
                    <a:pt x="255777" y="0"/>
                  </a:moveTo>
                  <a:lnTo>
                    <a:pt x="253" y="0"/>
                  </a:lnTo>
                  <a:lnTo>
                    <a:pt x="0" y="253"/>
                  </a:lnTo>
                  <a:lnTo>
                    <a:pt x="0" y="634"/>
                  </a:lnTo>
                  <a:lnTo>
                    <a:pt x="0" y="141477"/>
                  </a:lnTo>
                  <a:lnTo>
                    <a:pt x="253" y="141731"/>
                  </a:lnTo>
                  <a:lnTo>
                    <a:pt x="255777" y="141731"/>
                  </a:lnTo>
                  <a:lnTo>
                    <a:pt x="256031" y="141477"/>
                  </a:lnTo>
                  <a:lnTo>
                    <a:pt x="256031" y="253"/>
                  </a:lnTo>
                  <a:lnTo>
                    <a:pt x="255777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6961631" y="3742944"/>
              <a:ext cx="36830" cy="5080"/>
            </a:xfrm>
            <a:custGeom>
              <a:avLst/>
              <a:gdLst/>
              <a:ahLst/>
              <a:cxnLst/>
              <a:rect l="l" t="t" r="r" b="b"/>
              <a:pathLst>
                <a:path w="36829" h="5079">
                  <a:moveTo>
                    <a:pt x="35560" y="0"/>
                  </a:moveTo>
                  <a:lnTo>
                    <a:pt x="1016" y="0"/>
                  </a:lnTo>
                  <a:lnTo>
                    <a:pt x="0" y="1015"/>
                  </a:lnTo>
                  <a:lnTo>
                    <a:pt x="0" y="2285"/>
                  </a:lnTo>
                  <a:lnTo>
                    <a:pt x="0" y="3555"/>
                  </a:lnTo>
                  <a:lnTo>
                    <a:pt x="1016" y="4571"/>
                  </a:lnTo>
                  <a:lnTo>
                    <a:pt x="35560" y="4571"/>
                  </a:lnTo>
                  <a:lnTo>
                    <a:pt x="36575" y="3555"/>
                  </a:lnTo>
                  <a:lnTo>
                    <a:pt x="36575" y="1015"/>
                  </a:lnTo>
                  <a:lnTo>
                    <a:pt x="35560" y="0"/>
                  </a:lnTo>
                  <a:close/>
                </a:path>
              </a:pathLst>
            </a:custGeom>
            <a:solidFill>
              <a:srgbClr val="F3B56C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7741919" y="3710940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352932" y="0"/>
                  </a:moveTo>
                  <a:lnTo>
                    <a:pt x="3682" y="0"/>
                  </a:lnTo>
                  <a:lnTo>
                    <a:pt x="0" y="3683"/>
                  </a:lnTo>
                  <a:lnTo>
                    <a:pt x="0" y="8128"/>
                  </a:lnTo>
                  <a:lnTo>
                    <a:pt x="0" y="354457"/>
                  </a:lnTo>
                  <a:lnTo>
                    <a:pt x="3682" y="358140"/>
                  </a:lnTo>
                  <a:lnTo>
                    <a:pt x="352932" y="358140"/>
                  </a:lnTo>
                  <a:lnTo>
                    <a:pt x="356615" y="354457"/>
                  </a:lnTo>
                  <a:lnTo>
                    <a:pt x="356615" y="3683"/>
                  </a:lnTo>
                  <a:lnTo>
                    <a:pt x="352932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7741919" y="3710940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0" y="8128"/>
                  </a:moveTo>
                  <a:lnTo>
                    <a:pt x="0" y="3683"/>
                  </a:lnTo>
                  <a:lnTo>
                    <a:pt x="3682" y="0"/>
                  </a:lnTo>
                  <a:lnTo>
                    <a:pt x="8127" y="0"/>
                  </a:lnTo>
                  <a:lnTo>
                    <a:pt x="348487" y="0"/>
                  </a:lnTo>
                  <a:lnTo>
                    <a:pt x="352932" y="0"/>
                  </a:lnTo>
                  <a:lnTo>
                    <a:pt x="356615" y="3683"/>
                  </a:lnTo>
                  <a:lnTo>
                    <a:pt x="356615" y="8128"/>
                  </a:lnTo>
                  <a:lnTo>
                    <a:pt x="356615" y="350012"/>
                  </a:lnTo>
                  <a:lnTo>
                    <a:pt x="356615" y="354457"/>
                  </a:lnTo>
                  <a:lnTo>
                    <a:pt x="352932" y="358140"/>
                  </a:lnTo>
                  <a:lnTo>
                    <a:pt x="348487" y="358140"/>
                  </a:lnTo>
                  <a:lnTo>
                    <a:pt x="8127" y="358140"/>
                  </a:lnTo>
                  <a:lnTo>
                    <a:pt x="3682" y="358140"/>
                  </a:lnTo>
                  <a:lnTo>
                    <a:pt x="0" y="354457"/>
                  </a:lnTo>
                  <a:lnTo>
                    <a:pt x="0" y="350012"/>
                  </a:lnTo>
                  <a:lnTo>
                    <a:pt x="0" y="8128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7795259" y="3776472"/>
              <a:ext cx="256540" cy="142240"/>
            </a:xfrm>
            <a:custGeom>
              <a:avLst/>
              <a:gdLst/>
              <a:ahLst/>
              <a:cxnLst/>
              <a:rect l="l" t="t" r="r" b="b"/>
              <a:pathLst>
                <a:path w="256540" h="142239">
                  <a:moveTo>
                    <a:pt x="255778" y="0"/>
                  </a:moveTo>
                  <a:lnTo>
                    <a:pt x="254" y="0"/>
                  </a:lnTo>
                  <a:lnTo>
                    <a:pt x="0" y="253"/>
                  </a:lnTo>
                  <a:lnTo>
                    <a:pt x="0" y="634"/>
                  </a:lnTo>
                  <a:lnTo>
                    <a:pt x="0" y="141477"/>
                  </a:lnTo>
                  <a:lnTo>
                    <a:pt x="254" y="141731"/>
                  </a:lnTo>
                  <a:lnTo>
                    <a:pt x="255778" y="141731"/>
                  </a:lnTo>
                  <a:lnTo>
                    <a:pt x="256032" y="141477"/>
                  </a:lnTo>
                  <a:lnTo>
                    <a:pt x="256032" y="253"/>
                  </a:lnTo>
                  <a:lnTo>
                    <a:pt x="255778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7900415" y="3742944"/>
              <a:ext cx="36830" cy="5080"/>
            </a:xfrm>
            <a:custGeom>
              <a:avLst/>
              <a:gdLst/>
              <a:ahLst/>
              <a:cxnLst/>
              <a:rect l="l" t="t" r="r" b="b"/>
              <a:pathLst>
                <a:path w="36829" h="5079">
                  <a:moveTo>
                    <a:pt x="35559" y="0"/>
                  </a:moveTo>
                  <a:lnTo>
                    <a:pt x="1015" y="0"/>
                  </a:lnTo>
                  <a:lnTo>
                    <a:pt x="0" y="1015"/>
                  </a:lnTo>
                  <a:lnTo>
                    <a:pt x="0" y="2285"/>
                  </a:lnTo>
                  <a:lnTo>
                    <a:pt x="0" y="3555"/>
                  </a:lnTo>
                  <a:lnTo>
                    <a:pt x="1015" y="4571"/>
                  </a:lnTo>
                  <a:lnTo>
                    <a:pt x="35559" y="4571"/>
                  </a:lnTo>
                  <a:lnTo>
                    <a:pt x="36575" y="3555"/>
                  </a:lnTo>
                  <a:lnTo>
                    <a:pt x="36575" y="1015"/>
                  </a:lnTo>
                  <a:lnTo>
                    <a:pt x="35559" y="0"/>
                  </a:lnTo>
                  <a:close/>
                </a:path>
              </a:pathLst>
            </a:custGeom>
            <a:solidFill>
              <a:srgbClr val="F3B56C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6372605" y="4152138"/>
              <a:ext cx="1548130" cy="81915"/>
            </a:xfrm>
            <a:custGeom>
              <a:avLst/>
              <a:gdLst/>
              <a:ahLst/>
              <a:cxnLst/>
              <a:rect l="l" t="t" r="r" b="b"/>
              <a:pathLst>
                <a:path w="1548129" h="81914">
                  <a:moveTo>
                    <a:pt x="797051" y="0"/>
                  </a:moveTo>
                  <a:lnTo>
                    <a:pt x="842010" y="44957"/>
                  </a:lnTo>
                </a:path>
                <a:path w="1548129" h="81914">
                  <a:moveTo>
                    <a:pt x="248412" y="36575"/>
                  </a:moveTo>
                  <a:lnTo>
                    <a:pt x="293370" y="81534"/>
                  </a:lnTo>
                </a:path>
                <a:path w="1548129" h="81914">
                  <a:moveTo>
                    <a:pt x="0" y="16763"/>
                  </a:moveTo>
                  <a:lnTo>
                    <a:pt x="1547876" y="16763"/>
                  </a:lnTo>
                  <a:lnTo>
                    <a:pt x="1547876" y="80899"/>
                  </a:lnTo>
                </a:path>
                <a:path w="1548129" h="81914">
                  <a:moveTo>
                    <a:pt x="3048" y="57912"/>
                  </a:moveTo>
                  <a:lnTo>
                    <a:pt x="608838" y="57912"/>
                  </a:lnTo>
                  <a:lnTo>
                    <a:pt x="608838" y="81280"/>
                  </a:lnTo>
                </a:path>
              </a:pathLst>
            </a:custGeom>
            <a:ln w="1905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6803135" y="4232148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352933" y="0"/>
                  </a:moveTo>
                  <a:lnTo>
                    <a:pt x="3683" y="0"/>
                  </a:lnTo>
                  <a:lnTo>
                    <a:pt x="0" y="3682"/>
                  </a:lnTo>
                  <a:lnTo>
                    <a:pt x="0" y="8127"/>
                  </a:lnTo>
                  <a:lnTo>
                    <a:pt x="0" y="354456"/>
                  </a:lnTo>
                  <a:lnTo>
                    <a:pt x="3683" y="358139"/>
                  </a:lnTo>
                  <a:lnTo>
                    <a:pt x="352933" y="358139"/>
                  </a:lnTo>
                  <a:lnTo>
                    <a:pt x="356616" y="354456"/>
                  </a:lnTo>
                  <a:lnTo>
                    <a:pt x="356616" y="3682"/>
                  </a:lnTo>
                  <a:lnTo>
                    <a:pt x="352933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6803135" y="4232148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0" y="8127"/>
                  </a:moveTo>
                  <a:lnTo>
                    <a:pt x="0" y="3682"/>
                  </a:lnTo>
                  <a:lnTo>
                    <a:pt x="3683" y="0"/>
                  </a:lnTo>
                  <a:lnTo>
                    <a:pt x="8128" y="0"/>
                  </a:lnTo>
                  <a:lnTo>
                    <a:pt x="348488" y="0"/>
                  </a:lnTo>
                  <a:lnTo>
                    <a:pt x="352933" y="0"/>
                  </a:lnTo>
                  <a:lnTo>
                    <a:pt x="356616" y="3682"/>
                  </a:lnTo>
                  <a:lnTo>
                    <a:pt x="356616" y="8127"/>
                  </a:lnTo>
                  <a:lnTo>
                    <a:pt x="356616" y="350012"/>
                  </a:lnTo>
                  <a:lnTo>
                    <a:pt x="356616" y="354456"/>
                  </a:lnTo>
                  <a:lnTo>
                    <a:pt x="352933" y="358139"/>
                  </a:lnTo>
                  <a:lnTo>
                    <a:pt x="348488" y="358139"/>
                  </a:lnTo>
                  <a:lnTo>
                    <a:pt x="8128" y="358139"/>
                  </a:lnTo>
                  <a:lnTo>
                    <a:pt x="3683" y="358139"/>
                  </a:lnTo>
                  <a:lnTo>
                    <a:pt x="0" y="354456"/>
                  </a:lnTo>
                  <a:lnTo>
                    <a:pt x="0" y="350012"/>
                  </a:lnTo>
                  <a:lnTo>
                    <a:pt x="0" y="81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6856476" y="4297679"/>
              <a:ext cx="256540" cy="143510"/>
            </a:xfrm>
            <a:custGeom>
              <a:avLst/>
              <a:gdLst/>
              <a:ahLst/>
              <a:cxnLst/>
              <a:rect l="l" t="t" r="r" b="b"/>
              <a:pathLst>
                <a:path w="256540" h="143510">
                  <a:moveTo>
                    <a:pt x="25603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43510"/>
                  </a:lnTo>
                  <a:lnTo>
                    <a:pt x="256032" y="143510"/>
                  </a:lnTo>
                  <a:lnTo>
                    <a:pt x="256032" y="1270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6961631" y="4264152"/>
              <a:ext cx="36830" cy="5080"/>
            </a:xfrm>
            <a:custGeom>
              <a:avLst/>
              <a:gdLst/>
              <a:ahLst/>
              <a:cxnLst/>
              <a:rect l="l" t="t" r="r" b="b"/>
              <a:pathLst>
                <a:path w="36829" h="5079">
                  <a:moveTo>
                    <a:pt x="35560" y="0"/>
                  </a:moveTo>
                  <a:lnTo>
                    <a:pt x="1016" y="0"/>
                  </a:lnTo>
                  <a:lnTo>
                    <a:pt x="0" y="1016"/>
                  </a:lnTo>
                  <a:lnTo>
                    <a:pt x="0" y="2286"/>
                  </a:lnTo>
                  <a:lnTo>
                    <a:pt x="0" y="3556"/>
                  </a:lnTo>
                  <a:lnTo>
                    <a:pt x="1016" y="4572"/>
                  </a:lnTo>
                  <a:lnTo>
                    <a:pt x="35560" y="4572"/>
                  </a:lnTo>
                  <a:lnTo>
                    <a:pt x="36575" y="3556"/>
                  </a:lnTo>
                  <a:lnTo>
                    <a:pt x="36575" y="1016"/>
                  </a:lnTo>
                  <a:lnTo>
                    <a:pt x="35560" y="0"/>
                  </a:lnTo>
                  <a:close/>
                </a:path>
              </a:pathLst>
            </a:custGeom>
            <a:solidFill>
              <a:srgbClr val="F3B56C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7741919" y="4232148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352932" y="0"/>
                  </a:moveTo>
                  <a:lnTo>
                    <a:pt x="3682" y="0"/>
                  </a:lnTo>
                  <a:lnTo>
                    <a:pt x="0" y="3682"/>
                  </a:lnTo>
                  <a:lnTo>
                    <a:pt x="0" y="8127"/>
                  </a:lnTo>
                  <a:lnTo>
                    <a:pt x="0" y="354456"/>
                  </a:lnTo>
                  <a:lnTo>
                    <a:pt x="3682" y="358139"/>
                  </a:lnTo>
                  <a:lnTo>
                    <a:pt x="352932" y="358139"/>
                  </a:lnTo>
                  <a:lnTo>
                    <a:pt x="356615" y="354456"/>
                  </a:lnTo>
                  <a:lnTo>
                    <a:pt x="356615" y="3682"/>
                  </a:lnTo>
                  <a:lnTo>
                    <a:pt x="352932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7741919" y="4232148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0" y="8127"/>
                  </a:moveTo>
                  <a:lnTo>
                    <a:pt x="0" y="3682"/>
                  </a:lnTo>
                  <a:lnTo>
                    <a:pt x="3682" y="0"/>
                  </a:lnTo>
                  <a:lnTo>
                    <a:pt x="8127" y="0"/>
                  </a:lnTo>
                  <a:lnTo>
                    <a:pt x="348487" y="0"/>
                  </a:lnTo>
                  <a:lnTo>
                    <a:pt x="352932" y="0"/>
                  </a:lnTo>
                  <a:lnTo>
                    <a:pt x="356615" y="3682"/>
                  </a:lnTo>
                  <a:lnTo>
                    <a:pt x="356615" y="8127"/>
                  </a:lnTo>
                  <a:lnTo>
                    <a:pt x="356615" y="350012"/>
                  </a:lnTo>
                  <a:lnTo>
                    <a:pt x="356615" y="354456"/>
                  </a:lnTo>
                  <a:lnTo>
                    <a:pt x="352932" y="358139"/>
                  </a:lnTo>
                  <a:lnTo>
                    <a:pt x="348487" y="358139"/>
                  </a:lnTo>
                  <a:lnTo>
                    <a:pt x="8127" y="358139"/>
                  </a:lnTo>
                  <a:lnTo>
                    <a:pt x="3682" y="358139"/>
                  </a:lnTo>
                  <a:lnTo>
                    <a:pt x="0" y="354456"/>
                  </a:lnTo>
                  <a:lnTo>
                    <a:pt x="0" y="350012"/>
                  </a:lnTo>
                  <a:lnTo>
                    <a:pt x="0" y="81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7795260" y="4297679"/>
              <a:ext cx="256540" cy="143510"/>
            </a:xfrm>
            <a:custGeom>
              <a:avLst/>
              <a:gdLst/>
              <a:ahLst/>
              <a:cxnLst/>
              <a:rect l="l" t="t" r="r" b="b"/>
              <a:pathLst>
                <a:path w="256540" h="143510">
                  <a:moveTo>
                    <a:pt x="25603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43510"/>
                  </a:lnTo>
                  <a:lnTo>
                    <a:pt x="256032" y="143510"/>
                  </a:lnTo>
                  <a:lnTo>
                    <a:pt x="256032" y="1270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7900415" y="4264152"/>
              <a:ext cx="36830" cy="5080"/>
            </a:xfrm>
            <a:custGeom>
              <a:avLst/>
              <a:gdLst/>
              <a:ahLst/>
              <a:cxnLst/>
              <a:rect l="l" t="t" r="r" b="b"/>
              <a:pathLst>
                <a:path w="36829" h="5079">
                  <a:moveTo>
                    <a:pt x="35559" y="0"/>
                  </a:moveTo>
                  <a:lnTo>
                    <a:pt x="1015" y="0"/>
                  </a:lnTo>
                  <a:lnTo>
                    <a:pt x="0" y="1016"/>
                  </a:lnTo>
                  <a:lnTo>
                    <a:pt x="0" y="2286"/>
                  </a:lnTo>
                  <a:lnTo>
                    <a:pt x="0" y="3556"/>
                  </a:lnTo>
                  <a:lnTo>
                    <a:pt x="1015" y="4572"/>
                  </a:lnTo>
                  <a:lnTo>
                    <a:pt x="35559" y="4572"/>
                  </a:lnTo>
                  <a:lnTo>
                    <a:pt x="36575" y="3556"/>
                  </a:lnTo>
                  <a:lnTo>
                    <a:pt x="36575" y="1016"/>
                  </a:lnTo>
                  <a:lnTo>
                    <a:pt x="35559" y="0"/>
                  </a:lnTo>
                  <a:close/>
                </a:path>
              </a:pathLst>
            </a:custGeom>
            <a:solidFill>
              <a:srgbClr val="F3B56C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6381749" y="3821430"/>
              <a:ext cx="45085" cy="505459"/>
            </a:xfrm>
            <a:custGeom>
              <a:avLst/>
              <a:gdLst/>
              <a:ahLst/>
              <a:cxnLst/>
              <a:rect l="l" t="t" r="r" b="b"/>
              <a:pathLst>
                <a:path w="45085" h="505460">
                  <a:moveTo>
                    <a:pt x="0" y="111252"/>
                  </a:moveTo>
                  <a:lnTo>
                    <a:pt x="44958" y="156210"/>
                  </a:lnTo>
                </a:path>
                <a:path w="45085" h="505460">
                  <a:moveTo>
                    <a:pt x="21336" y="483870"/>
                  </a:moveTo>
                  <a:lnTo>
                    <a:pt x="21336" y="505460"/>
                  </a:lnTo>
                </a:path>
                <a:path w="45085" h="505460">
                  <a:moveTo>
                    <a:pt x="24384" y="0"/>
                  </a:moveTo>
                  <a:lnTo>
                    <a:pt x="24384" y="291973"/>
                  </a:lnTo>
                </a:path>
              </a:pathLst>
            </a:custGeom>
            <a:ln w="1905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6318504" y="4325619"/>
              <a:ext cx="198120" cy="195580"/>
            </a:xfrm>
            <a:custGeom>
              <a:avLst/>
              <a:gdLst/>
              <a:ahLst/>
              <a:cxnLst/>
              <a:rect l="l" t="t" r="r" b="b"/>
              <a:pathLst>
                <a:path w="198120" h="195579">
                  <a:moveTo>
                    <a:pt x="19812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95580"/>
                  </a:lnTo>
                  <a:lnTo>
                    <a:pt x="198120" y="195580"/>
                  </a:lnTo>
                  <a:lnTo>
                    <a:pt x="198120" y="1270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6318503" y="4325111"/>
              <a:ext cx="198120" cy="196850"/>
            </a:xfrm>
            <a:custGeom>
              <a:avLst/>
              <a:gdLst/>
              <a:ahLst/>
              <a:cxnLst/>
              <a:rect l="l" t="t" r="r" b="b"/>
              <a:pathLst>
                <a:path w="198120" h="196850">
                  <a:moveTo>
                    <a:pt x="0" y="2031"/>
                  </a:moveTo>
                  <a:lnTo>
                    <a:pt x="0" y="888"/>
                  </a:lnTo>
                  <a:lnTo>
                    <a:pt x="888" y="0"/>
                  </a:lnTo>
                  <a:lnTo>
                    <a:pt x="2032" y="0"/>
                  </a:lnTo>
                  <a:lnTo>
                    <a:pt x="196088" y="0"/>
                  </a:lnTo>
                  <a:lnTo>
                    <a:pt x="197230" y="0"/>
                  </a:lnTo>
                  <a:lnTo>
                    <a:pt x="198120" y="888"/>
                  </a:lnTo>
                  <a:lnTo>
                    <a:pt x="198120" y="2031"/>
                  </a:lnTo>
                  <a:lnTo>
                    <a:pt x="198120" y="194563"/>
                  </a:lnTo>
                  <a:lnTo>
                    <a:pt x="198120" y="195706"/>
                  </a:lnTo>
                  <a:lnTo>
                    <a:pt x="197230" y="196595"/>
                  </a:lnTo>
                  <a:lnTo>
                    <a:pt x="196088" y="196595"/>
                  </a:lnTo>
                  <a:lnTo>
                    <a:pt x="2032" y="196595"/>
                  </a:lnTo>
                  <a:lnTo>
                    <a:pt x="888" y="196595"/>
                  </a:lnTo>
                  <a:lnTo>
                    <a:pt x="0" y="195706"/>
                  </a:lnTo>
                  <a:lnTo>
                    <a:pt x="0" y="194563"/>
                  </a:lnTo>
                  <a:lnTo>
                    <a:pt x="0" y="2031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6336791" y="44942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8255" y="0"/>
                  </a:moveTo>
                  <a:lnTo>
                    <a:pt x="2412" y="0"/>
                  </a:lnTo>
                  <a:lnTo>
                    <a:pt x="0" y="2412"/>
                  </a:lnTo>
                  <a:lnTo>
                    <a:pt x="0" y="5334"/>
                  </a:lnTo>
                  <a:lnTo>
                    <a:pt x="0" y="8255"/>
                  </a:lnTo>
                  <a:lnTo>
                    <a:pt x="2412" y="10668"/>
                  </a:lnTo>
                  <a:lnTo>
                    <a:pt x="8255" y="10668"/>
                  </a:lnTo>
                  <a:lnTo>
                    <a:pt x="10668" y="8255"/>
                  </a:lnTo>
                  <a:lnTo>
                    <a:pt x="10668" y="2412"/>
                  </a:lnTo>
                  <a:lnTo>
                    <a:pt x="825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object 126"/>
            <p:cNvSpPr/>
            <p:nvPr/>
          </p:nvSpPr>
          <p:spPr>
            <a:xfrm>
              <a:off x="6336791" y="44942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0" y="5334"/>
                  </a:moveTo>
                  <a:lnTo>
                    <a:pt x="0" y="2412"/>
                  </a:lnTo>
                  <a:lnTo>
                    <a:pt x="2412" y="0"/>
                  </a:lnTo>
                  <a:lnTo>
                    <a:pt x="5334" y="0"/>
                  </a:lnTo>
                  <a:lnTo>
                    <a:pt x="8255" y="0"/>
                  </a:lnTo>
                  <a:lnTo>
                    <a:pt x="10668" y="2412"/>
                  </a:lnTo>
                  <a:lnTo>
                    <a:pt x="10668" y="5334"/>
                  </a:lnTo>
                  <a:lnTo>
                    <a:pt x="10668" y="8255"/>
                  </a:lnTo>
                  <a:lnTo>
                    <a:pt x="8255" y="10668"/>
                  </a:lnTo>
                  <a:lnTo>
                    <a:pt x="5334" y="10668"/>
                  </a:lnTo>
                  <a:lnTo>
                    <a:pt x="2412" y="10668"/>
                  </a:lnTo>
                  <a:lnTo>
                    <a:pt x="0" y="8255"/>
                  </a:lnTo>
                  <a:lnTo>
                    <a:pt x="0" y="5334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6355079" y="44942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8255" y="0"/>
                  </a:moveTo>
                  <a:lnTo>
                    <a:pt x="2412" y="0"/>
                  </a:lnTo>
                  <a:lnTo>
                    <a:pt x="0" y="2412"/>
                  </a:lnTo>
                  <a:lnTo>
                    <a:pt x="0" y="5334"/>
                  </a:lnTo>
                  <a:lnTo>
                    <a:pt x="0" y="8255"/>
                  </a:lnTo>
                  <a:lnTo>
                    <a:pt x="2412" y="10668"/>
                  </a:lnTo>
                  <a:lnTo>
                    <a:pt x="8255" y="10668"/>
                  </a:lnTo>
                  <a:lnTo>
                    <a:pt x="10668" y="8255"/>
                  </a:lnTo>
                  <a:lnTo>
                    <a:pt x="10668" y="2412"/>
                  </a:lnTo>
                  <a:lnTo>
                    <a:pt x="825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6355079" y="44942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0" y="5334"/>
                  </a:moveTo>
                  <a:lnTo>
                    <a:pt x="0" y="2412"/>
                  </a:lnTo>
                  <a:lnTo>
                    <a:pt x="2412" y="0"/>
                  </a:lnTo>
                  <a:lnTo>
                    <a:pt x="5334" y="0"/>
                  </a:lnTo>
                  <a:lnTo>
                    <a:pt x="8255" y="0"/>
                  </a:lnTo>
                  <a:lnTo>
                    <a:pt x="10668" y="2412"/>
                  </a:lnTo>
                  <a:lnTo>
                    <a:pt x="10668" y="5334"/>
                  </a:lnTo>
                  <a:lnTo>
                    <a:pt x="10668" y="8255"/>
                  </a:lnTo>
                  <a:lnTo>
                    <a:pt x="8255" y="10668"/>
                  </a:lnTo>
                  <a:lnTo>
                    <a:pt x="5334" y="10668"/>
                  </a:lnTo>
                  <a:lnTo>
                    <a:pt x="2412" y="10668"/>
                  </a:lnTo>
                  <a:lnTo>
                    <a:pt x="0" y="8255"/>
                  </a:lnTo>
                  <a:lnTo>
                    <a:pt x="0" y="5334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6371843" y="44942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8254" y="0"/>
                  </a:moveTo>
                  <a:lnTo>
                    <a:pt x="2412" y="0"/>
                  </a:lnTo>
                  <a:lnTo>
                    <a:pt x="0" y="2412"/>
                  </a:lnTo>
                  <a:lnTo>
                    <a:pt x="0" y="5334"/>
                  </a:lnTo>
                  <a:lnTo>
                    <a:pt x="0" y="8255"/>
                  </a:lnTo>
                  <a:lnTo>
                    <a:pt x="2412" y="10668"/>
                  </a:lnTo>
                  <a:lnTo>
                    <a:pt x="8254" y="10668"/>
                  </a:lnTo>
                  <a:lnTo>
                    <a:pt x="10667" y="8255"/>
                  </a:lnTo>
                  <a:lnTo>
                    <a:pt x="10667" y="2412"/>
                  </a:lnTo>
                  <a:lnTo>
                    <a:pt x="825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6371843" y="44942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0" y="5334"/>
                  </a:moveTo>
                  <a:lnTo>
                    <a:pt x="0" y="2412"/>
                  </a:lnTo>
                  <a:lnTo>
                    <a:pt x="2412" y="0"/>
                  </a:lnTo>
                  <a:lnTo>
                    <a:pt x="5333" y="0"/>
                  </a:lnTo>
                  <a:lnTo>
                    <a:pt x="8254" y="0"/>
                  </a:lnTo>
                  <a:lnTo>
                    <a:pt x="10667" y="2412"/>
                  </a:lnTo>
                  <a:lnTo>
                    <a:pt x="10667" y="5334"/>
                  </a:lnTo>
                  <a:lnTo>
                    <a:pt x="10667" y="8255"/>
                  </a:lnTo>
                  <a:lnTo>
                    <a:pt x="8254" y="10668"/>
                  </a:lnTo>
                  <a:lnTo>
                    <a:pt x="5333" y="10668"/>
                  </a:lnTo>
                  <a:lnTo>
                    <a:pt x="2412" y="10668"/>
                  </a:lnTo>
                  <a:lnTo>
                    <a:pt x="0" y="8255"/>
                  </a:lnTo>
                  <a:lnTo>
                    <a:pt x="0" y="5334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6371843" y="4387595"/>
              <a:ext cx="104139" cy="64135"/>
            </a:xfrm>
            <a:custGeom>
              <a:avLst/>
              <a:gdLst/>
              <a:ahLst/>
              <a:cxnLst/>
              <a:rect l="l" t="t" r="r" b="b"/>
              <a:pathLst>
                <a:path w="104139" h="64135">
                  <a:moveTo>
                    <a:pt x="28701" y="507"/>
                  </a:moveTo>
                  <a:lnTo>
                    <a:pt x="0" y="507"/>
                  </a:lnTo>
                  <a:lnTo>
                    <a:pt x="0" y="63499"/>
                  </a:lnTo>
                  <a:lnTo>
                    <a:pt x="6603" y="63499"/>
                  </a:lnTo>
                  <a:lnTo>
                    <a:pt x="6603" y="43560"/>
                  </a:lnTo>
                  <a:lnTo>
                    <a:pt x="28701" y="43560"/>
                  </a:lnTo>
                  <a:lnTo>
                    <a:pt x="33146" y="42671"/>
                  </a:lnTo>
                  <a:lnTo>
                    <a:pt x="36956" y="41020"/>
                  </a:lnTo>
                  <a:lnTo>
                    <a:pt x="40766" y="39242"/>
                  </a:lnTo>
                  <a:lnTo>
                    <a:pt x="42611" y="37718"/>
                  </a:lnTo>
                  <a:lnTo>
                    <a:pt x="6603" y="37718"/>
                  </a:lnTo>
                  <a:lnTo>
                    <a:pt x="6603" y="6349"/>
                  </a:lnTo>
                  <a:lnTo>
                    <a:pt x="42611" y="6349"/>
                  </a:lnTo>
                  <a:lnTo>
                    <a:pt x="40766" y="4825"/>
                  </a:lnTo>
                  <a:lnTo>
                    <a:pt x="36956" y="3047"/>
                  </a:lnTo>
                  <a:lnTo>
                    <a:pt x="33146" y="1396"/>
                  </a:lnTo>
                  <a:lnTo>
                    <a:pt x="28701" y="507"/>
                  </a:lnTo>
                  <a:close/>
                </a:path>
                <a:path w="104139" h="64135">
                  <a:moveTo>
                    <a:pt x="42611" y="6349"/>
                  </a:moveTo>
                  <a:lnTo>
                    <a:pt x="29463" y="6349"/>
                  </a:lnTo>
                  <a:lnTo>
                    <a:pt x="34162" y="7619"/>
                  </a:lnTo>
                  <a:lnTo>
                    <a:pt x="37337" y="10413"/>
                  </a:lnTo>
                  <a:lnTo>
                    <a:pt x="40639" y="13207"/>
                  </a:lnTo>
                  <a:lnTo>
                    <a:pt x="42290" y="17017"/>
                  </a:lnTo>
                  <a:lnTo>
                    <a:pt x="42290" y="27050"/>
                  </a:lnTo>
                  <a:lnTo>
                    <a:pt x="40639" y="30987"/>
                  </a:lnTo>
                  <a:lnTo>
                    <a:pt x="37337" y="33654"/>
                  </a:lnTo>
                  <a:lnTo>
                    <a:pt x="34162" y="36448"/>
                  </a:lnTo>
                  <a:lnTo>
                    <a:pt x="29463" y="37718"/>
                  </a:lnTo>
                  <a:lnTo>
                    <a:pt x="42611" y="37718"/>
                  </a:lnTo>
                  <a:lnTo>
                    <a:pt x="43687" y="36829"/>
                  </a:lnTo>
                  <a:lnTo>
                    <a:pt x="45719" y="33527"/>
                  </a:lnTo>
                  <a:lnTo>
                    <a:pt x="47878" y="30352"/>
                  </a:lnTo>
                  <a:lnTo>
                    <a:pt x="48894" y="26542"/>
                  </a:lnTo>
                  <a:lnTo>
                    <a:pt x="48894" y="17525"/>
                  </a:lnTo>
                  <a:lnTo>
                    <a:pt x="47878" y="13715"/>
                  </a:lnTo>
                  <a:lnTo>
                    <a:pt x="45719" y="10413"/>
                  </a:lnTo>
                  <a:lnTo>
                    <a:pt x="43687" y="7238"/>
                  </a:lnTo>
                  <a:lnTo>
                    <a:pt x="42611" y="6349"/>
                  </a:lnTo>
                  <a:close/>
                </a:path>
                <a:path w="104139" h="64135">
                  <a:moveTo>
                    <a:pt x="59816" y="50672"/>
                  </a:moveTo>
                  <a:lnTo>
                    <a:pt x="57150" y="55879"/>
                  </a:lnTo>
                  <a:lnTo>
                    <a:pt x="59435" y="58165"/>
                  </a:lnTo>
                  <a:lnTo>
                    <a:pt x="62737" y="60197"/>
                  </a:lnTo>
                  <a:lnTo>
                    <a:pt x="67055" y="61721"/>
                  </a:lnTo>
                  <a:lnTo>
                    <a:pt x="71246" y="63245"/>
                  </a:lnTo>
                  <a:lnTo>
                    <a:pt x="75691" y="64007"/>
                  </a:lnTo>
                  <a:lnTo>
                    <a:pt x="85725" y="64007"/>
                  </a:lnTo>
                  <a:lnTo>
                    <a:pt x="90042" y="63245"/>
                  </a:lnTo>
                  <a:lnTo>
                    <a:pt x="93471" y="61594"/>
                  </a:lnTo>
                  <a:lnTo>
                    <a:pt x="96900" y="60070"/>
                  </a:lnTo>
                  <a:lnTo>
                    <a:pt x="98992" y="58292"/>
                  </a:lnTo>
                  <a:lnTo>
                    <a:pt x="76200" y="58292"/>
                  </a:lnTo>
                  <a:lnTo>
                    <a:pt x="72389" y="57657"/>
                  </a:lnTo>
                  <a:lnTo>
                    <a:pt x="68579" y="56133"/>
                  </a:lnTo>
                  <a:lnTo>
                    <a:pt x="64896" y="54609"/>
                  </a:lnTo>
                  <a:lnTo>
                    <a:pt x="61975" y="52831"/>
                  </a:lnTo>
                  <a:lnTo>
                    <a:pt x="59816" y="50672"/>
                  </a:lnTo>
                  <a:close/>
                </a:path>
                <a:path w="104139" h="64135">
                  <a:moveTo>
                    <a:pt x="85216" y="0"/>
                  </a:moveTo>
                  <a:lnTo>
                    <a:pt x="76453" y="0"/>
                  </a:lnTo>
                  <a:lnTo>
                    <a:pt x="72008" y="761"/>
                  </a:lnTo>
                  <a:lnTo>
                    <a:pt x="68706" y="2412"/>
                  </a:lnTo>
                  <a:lnTo>
                    <a:pt x="65277" y="3936"/>
                  </a:lnTo>
                  <a:lnTo>
                    <a:pt x="62737" y="6095"/>
                  </a:lnTo>
                  <a:lnTo>
                    <a:pt x="61086" y="8635"/>
                  </a:lnTo>
                  <a:lnTo>
                    <a:pt x="59562" y="11302"/>
                  </a:lnTo>
                  <a:lnTo>
                    <a:pt x="58673" y="14096"/>
                  </a:lnTo>
                  <a:lnTo>
                    <a:pt x="58673" y="20573"/>
                  </a:lnTo>
                  <a:lnTo>
                    <a:pt x="73913" y="33400"/>
                  </a:lnTo>
                  <a:lnTo>
                    <a:pt x="76580" y="34162"/>
                  </a:lnTo>
                  <a:lnTo>
                    <a:pt x="79375" y="34797"/>
                  </a:lnTo>
                  <a:lnTo>
                    <a:pt x="82041" y="35559"/>
                  </a:lnTo>
                  <a:lnTo>
                    <a:pt x="84835" y="36194"/>
                  </a:lnTo>
                  <a:lnTo>
                    <a:pt x="87248" y="36956"/>
                  </a:lnTo>
                  <a:lnTo>
                    <a:pt x="89534" y="37845"/>
                  </a:lnTo>
                  <a:lnTo>
                    <a:pt x="91820" y="38607"/>
                  </a:lnTo>
                  <a:lnTo>
                    <a:pt x="93598" y="39877"/>
                  </a:lnTo>
                  <a:lnTo>
                    <a:pt x="94995" y="41401"/>
                  </a:lnTo>
                  <a:lnTo>
                    <a:pt x="96392" y="42798"/>
                  </a:lnTo>
                  <a:lnTo>
                    <a:pt x="97154" y="44830"/>
                  </a:lnTo>
                  <a:lnTo>
                    <a:pt x="97154" y="49275"/>
                  </a:lnTo>
                  <a:lnTo>
                    <a:pt x="96519" y="51180"/>
                  </a:lnTo>
                  <a:lnTo>
                    <a:pt x="94233" y="54482"/>
                  </a:lnTo>
                  <a:lnTo>
                    <a:pt x="92455" y="55879"/>
                  </a:lnTo>
                  <a:lnTo>
                    <a:pt x="89915" y="56895"/>
                  </a:lnTo>
                  <a:lnTo>
                    <a:pt x="87502" y="57911"/>
                  </a:lnTo>
                  <a:lnTo>
                    <a:pt x="84327" y="58292"/>
                  </a:lnTo>
                  <a:lnTo>
                    <a:pt x="98992" y="58292"/>
                  </a:lnTo>
                  <a:lnTo>
                    <a:pt x="99440" y="57911"/>
                  </a:lnTo>
                  <a:lnTo>
                    <a:pt x="101091" y="55371"/>
                  </a:lnTo>
                  <a:lnTo>
                    <a:pt x="102742" y="52704"/>
                  </a:lnTo>
                  <a:lnTo>
                    <a:pt x="103631" y="49910"/>
                  </a:lnTo>
                  <a:lnTo>
                    <a:pt x="103631" y="43560"/>
                  </a:lnTo>
                  <a:lnTo>
                    <a:pt x="88518" y="30987"/>
                  </a:lnTo>
                  <a:lnTo>
                    <a:pt x="85851" y="30098"/>
                  </a:lnTo>
                  <a:lnTo>
                    <a:pt x="65150" y="19557"/>
                  </a:lnTo>
                  <a:lnTo>
                    <a:pt x="65150" y="14985"/>
                  </a:lnTo>
                  <a:lnTo>
                    <a:pt x="65785" y="12953"/>
                  </a:lnTo>
                  <a:lnTo>
                    <a:pt x="66928" y="11302"/>
                  </a:lnTo>
                  <a:lnTo>
                    <a:pt x="68071" y="9524"/>
                  </a:lnTo>
                  <a:lnTo>
                    <a:pt x="69850" y="8254"/>
                  </a:lnTo>
                  <a:lnTo>
                    <a:pt x="72389" y="7238"/>
                  </a:lnTo>
                  <a:lnTo>
                    <a:pt x="74802" y="6222"/>
                  </a:lnTo>
                  <a:lnTo>
                    <a:pt x="77850" y="5714"/>
                  </a:lnTo>
                  <a:lnTo>
                    <a:pt x="101037" y="5714"/>
                  </a:lnTo>
                  <a:lnTo>
                    <a:pt x="101091" y="5587"/>
                  </a:lnTo>
                  <a:lnTo>
                    <a:pt x="98551" y="3809"/>
                  </a:lnTo>
                  <a:lnTo>
                    <a:pt x="95630" y="2412"/>
                  </a:lnTo>
                  <a:lnTo>
                    <a:pt x="92075" y="1523"/>
                  </a:lnTo>
                  <a:lnTo>
                    <a:pt x="88645" y="507"/>
                  </a:lnTo>
                  <a:lnTo>
                    <a:pt x="85216" y="0"/>
                  </a:lnTo>
                  <a:close/>
                </a:path>
                <a:path w="104139" h="64135">
                  <a:moveTo>
                    <a:pt x="101037" y="5714"/>
                  </a:moveTo>
                  <a:lnTo>
                    <a:pt x="84454" y="5714"/>
                  </a:lnTo>
                  <a:lnTo>
                    <a:pt x="87248" y="6095"/>
                  </a:lnTo>
                  <a:lnTo>
                    <a:pt x="90296" y="6984"/>
                  </a:lnTo>
                  <a:lnTo>
                    <a:pt x="93344" y="7746"/>
                  </a:lnTo>
                  <a:lnTo>
                    <a:pt x="96138" y="9016"/>
                  </a:lnTo>
                  <a:lnTo>
                    <a:pt x="98805" y="10921"/>
                  </a:lnTo>
                  <a:lnTo>
                    <a:pt x="101037" y="5714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6291008" y="3627056"/>
              <a:ext cx="207390" cy="1951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6292595" y="4113276"/>
              <a:ext cx="204470" cy="192405"/>
            </a:xfrm>
            <a:custGeom>
              <a:avLst/>
              <a:gdLst/>
              <a:ahLst/>
              <a:cxnLst/>
              <a:rect l="l" t="t" r="r" b="b"/>
              <a:pathLst>
                <a:path w="204470" h="192404">
                  <a:moveTo>
                    <a:pt x="202056" y="0"/>
                  </a:moveTo>
                  <a:lnTo>
                    <a:pt x="2158" y="0"/>
                  </a:lnTo>
                  <a:lnTo>
                    <a:pt x="0" y="2159"/>
                  </a:lnTo>
                  <a:lnTo>
                    <a:pt x="0" y="4953"/>
                  </a:lnTo>
                  <a:lnTo>
                    <a:pt x="0" y="189865"/>
                  </a:lnTo>
                  <a:lnTo>
                    <a:pt x="2158" y="192024"/>
                  </a:lnTo>
                  <a:lnTo>
                    <a:pt x="202056" y="192024"/>
                  </a:lnTo>
                  <a:lnTo>
                    <a:pt x="204215" y="189865"/>
                  </a:lnTo>
                  <a:lnTo>
                    <a:pt x="204215" y="2159"/>
                  </a:lnTo>
                  <a:lnTo>
                    <a:pt x="202056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6292595" y="4113276"/>
              <a:ext cx="204470" cy="192405"/>
            </a:xfrm>
            <a:custGeom>
              <a:avLst/>
              <a:gdLst/>
              <a:ahLst/>
              <a:cxnLst/>
              <a:rect l="l" t="t" r="r" b="b"/>
              <a:pathLst>
                <a:path w="204470" h="192404">
                  <a:moveTo>
                    <a:pt x="0" y="4953"/>
                  </a:moveTo>
                  <a:lnTo>
                    <a:pt x="0" y="2159"/>
                  </a:lnTo>
                  <a:lnTo>
                    <a:pt x="2158" y="0"/>
                  </a:lnTo>
                  <a:lnTo>
                    <a:pt x="4952" y="0"/>
                  </a:lnTo>
                  <a:lnTo>
                    <a:pt x="199262" y="0"/>
                  </a:lnTo>
                  <a:lnTo>
                    <a:pt x="202056" y="0"/>
                  </a:lnTo>
                  <a:lnTo>
                    <a:pt x="204215" y="2159"/>
                  </a:lnTo>
                  <a:lnTo>
                    <a:pt x="204215" y="4953"/>
                  </a:lnTo>
                  <a:lnTo>
                    <a:pt x="204215" y="187071"/>
                  </a:lnTo>
                  <a:lnTo>
                    <a:pt x="204215" y="189865"/>
                  </a:lnTo>
                  <a:lnTo>
                    <a:pt x="202056" y="192024"/>
                  </a:lnTo>
                  <a:lnTo>
                    <a:pt x="199262" y="192024"/>
                  </a:lnTo>
                  <a:lnTo>
                    <a:pt x="4952" y="192024"/>
                  </a:lnTo>
                  <a:lnTo>
                    <a:pt x="2158" y="192024"/>
                  </a:lnTo>
                  <a:lnTo>
                    <a:pt x="0" y="189865"/>
                  </a:lnTo>
                  <a:lnTo>
                    <a:pt x="0" y="187071"/>
                  </a:lnTo>
                  <a:lnTo>
                    <a:pt x="0" y="495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6318503" y="4181855"/>
              <a:ext cx="151130" cy="48895"/>
            </a:xfrm>
            <a:custGeom>
              <a:avLst/>
              <a:gdLst/>
              <a:ahLst/>
              <a:cxnLst/>
              <a:rect l="l" t="t" r="r" b="b"/>
              <a:pathLst>
                <a:path w="151129" h="48895">
                  <a:moveTo>
                    <a:pt x="84709" y="381"/>
                  </a:moveTo>
                  <a:lnTo>
                    <a:pt x="58674" y="381"/>
                  </a:lnTo>
                  <a:lnTo>
                    <a:pt x="58674" y="48387"/>
                  </a:lnTo>
                  <a:lnTo>
                    <a:pt x="86741" y="48387"/>
                  </a:lnTo>
                  <a:lnTo>
                    <a:pt x="91312" y="47244"/>
                  </a:lnTo>
                  <a:lnTo>
                    <a:pt x="94234" y="44958"/>
                  </a:lnTo>
                  <a:lnTo>
                    <a:pt x="95309" y="44196"/>
                  </a:lnTo>
                  <a:lnTo>
                    <a:pt x="63754" y="44196"/>
                  </a:lnTo>
                  <a:lnTo>
                    <a:pt x="63754" y="26162"/>
                  </a:lnTo>
                  <a:lnTo>
                    <a:pt x="94880" y="26162"/>
                  </a:lnTo>
                  <a:lnTo>
                    <a:pt x="93980" y="25400"/>
                  </a:lnTo>
                  <a:lnTo>
                    <a:pt x="91694" y="24511"/>
                  </a:lnTo>
                  <a:lnTo>
                    <a:pt x="87503" y="23749"/>
                  </a:lnTo>
                  <a:lnTo>
                    <a:pt x="89408" y="23368"/>
                  </a:lnTo>
                  <a:lnTo>
                    <a:pt x="91567" y="22479"/>
                  </a:lnTo>
                  <a:lnTo>
                    <a:pt x="92167" y="21971"/>
                  </a:lnTo>
                  <a:lnTo>
                    <a:pt x="63754" y="21971"/>
                  </a:lnTo>
                  <a:lnTo>
                    <a:pt x="63754" y="4572"/>
                  </a:lnTo>
                  <a:lnTo>
                    <a:pt x="93098" y="4572"/>
                  </a:lnTo>
                  <a:lnTo>
                    <a:pt x="88773" y="1524"/>
                  </a:lnTo>
                  <a:lnTo>
                    <a:pt x="84709" y="381"/>
                  </a:lnTo>
                  <a:close/>
                </a:path>
                <a:path w="151129" h="48895">
                  <a:moveTo>
                    <a:pt x="94880" y="26162"/>
                  </a:moveTo>
                  <a:lnTo>
                    <a:pt x="84836" y="26162"/>
                  </a:lnTo>
                  <a:lnTo>
                    <a:pt x="88011" y="26924"/>
                  </a:lnTo>
                  <a:lnTo>
                    <a:pt x="92583" y="29718"/>
                  </a:lnTo>
                  <a:lnTo>
                    <a:pt x="93599" y="32004"/>
                  </a:lnTo>
                  <a:lnTo>
                    <a:pt x="93599" y="38227"/>
                  </a:lnTo>
                  <a:lnTo>
                    <a:pt x="92583" y="40640"/>
                  </a:lnTo>
                  <a:lnTo>
                    <a:pt x="88011" y="43434"/>
                  </a:lnTo>
                  <a:lnTo>
                    <a:pt x="84836" y="44196"/>
                  </a:lnTo>
                  <a:lnTo>
                    <a:pt x="95309" y="44196"/>
                  </a:lnTo>
                  <a:lnTo>
                    <a:pt x="97282" y="42799"/>
                  </a:lnTo>
                  <a:lnTo>
                    <a:pt x="98679" y="39624"/>
                  </a:lnTo>
                  <a:lnTo>
                    <a:pt x="98679" y="32766"/>
                  </a:lnTo>
                  <a:lnTo>
                    <a:pt x="98171" y="30480"/>
                  </a:lnTo>
                  <a:lnTo>
                    <a:pt x="96900" y="28702"/>
                  </a:lnTo>
                  <a:lnTo>
                    <a:pt x="95631" y="26797"/>
                  </a:lnTo>
                  <a:lnTo>
                    <a:pt x="94880" y="26162"/>
                  </a:lnTo>
                  <a:close/>
                </a:path>
                <a:path w="151129" h="48895">
                  <a:moveTo>
                    <a:pt x="93098" y="4572"/>
                  </a:moveTo>
                  <a:lnTo>
                    <a:pt x="82804" y="4572"/>
                  </a:lnTo>
                  <a:lnTo>
                    <a:pt x="85851" y="5334"/>
                  </a:lnTo>
                  <a:lnTo>
                    <a:pt x="87884" y="6731"/>
                  </a:lnTo>
                  <a:lnTo>
                    <a:pt x="90043" y="8128"/>
                  </a:lnTo>
                  <a:lnTo>
                    <a:pt x="91186" y="10414"/>
                  </a:lnTo>
                  <a:lnTo>
                    <a:pt x="91186" y="16129"/>
                  </a:lnTo>
                  <a:lnTo>
                    <a:pt x="90043" y="18288"/>
                  </a:lnTo>
                  <a:lnTo>
                    <a:pt x="87884" y="19812"/>
                  </a:lnTo>
                  <a:lnTo>
                    <a:pt x="85851" y="21209"/>
                  </a:lnTo>
                  <a:lnTo>
                    <a:pt x="82804" y="21971"/>
                  </a:lnTo>
                  <a:lnTo>
                    <a:pt x="92167" y="21971"/>
                  </a:lnTo>
                  <a:lnTo>
                    <a:pt x="93218" y="21082"/>
                  </a:lnTo>
                  <a:lnTo>
                    <a:pt x="94361" y="19304"/>
                  </a:lnTo>
                  <a:lnTo>
                    <a:pt x="95631" y="17526"/>
                  </a:lnTo>
                  <a:lnTo>
                    <a:pt x="96138" y="15367"/>
                  </a:lnTo>
                  <a:lnTo>
                    <a:pt x="96138" y="8763"/>
                  </a:lnTo>
                  <a:lnTo>
                    <a:pt x="94742" y="5715"/>
                  </a:lnTo>
                  <a:lnTo>
                    <a:pt x="93098" y="4572"/>
                  </a:lnTo>
                  <a:close/>
                </a:path>
                <a:path w="151129" h="48895">
                  <a:moveTo>
                    <a:pt x="24637" y="381"/>
                  </a:moveTo>
                  <a:lnTo>
                    <a:pt x="0" y="381"/>
                  </a:lnTo>
                  <a:lnTo>
                    <a:pt x="0" y="48387"/>
                  </a:lnTo>
                  <a:lnTo>
                    <a:pt x="24637" y="48387"/>
                  </a:lnTo>
                  <a:lnTo>
                    <a:pt x="29083" y="47371"/>
                  </a:lnTo>
                  <a:lnTo>
                    <a:pt x="33020" y="45339"/>
                  </a:lnTo>
                  <a:lnTo>
                    <a:pt x="35639" y="43942"/>
                  </a:lnTo>
                  <a:lnTo>
                    <a:pt x="5080" y="43942"/>
                  </a:lnTo>
                  <a:lnTo>
                    <a:pt x="5080" y="4826"/>
                  </a:lnTo>
                  <a:lnTo>
                    <a:pt x="35639" y="4826"/>
                  </a:lnTo>
                  <a:lnTo>
                    <a:pt x="33020" y="3429"/>
                  </a:lnTo>
                  <a:lnTo>
                    <a:pt x="29083" y="1397"/>
                  </a:lnTo>
                  <a:lnTo>
                    <a:pt x="24637" y="381"/>
                  </a:lnTo>
                  <a:close/>
                </a:path>
                <a:path w="151129" h="48895">
                  <a:moveTo>
                    <a:pt x="35639" y="4826"/>
                  </a:moveTo>
                  <a:lnTo>
                    <a:pt x="23495" y="4826"/>
                  </a:lnTo>
                  <a:lnTo>
                    <a:pt x="27178" y="5588"/>
                  </a:lnTo>
                  <a:lnTo>
                    <a:pt x="30353" y="7239"/>
                  </a:lnTo>
                  <a:lnTo>
                    <a:pt x="33400" y="9017"/>
                  </a:lnTo>
                  <a:lnTo>
                    <a:pt x="35813" y="11303"/>
                  </a:lnTo>
                  <a:lnTo>
                    <a:pt x="39370" y="17145"/>
                  </a:lnTo>
                  <a:lnTo>
                    <a:pt x="40132" y="20447"/>
                  </a:lnTo>
                  <a:lnTo>
                    <a:pt x="40132" y="28194"/>
                  </a:lnTo>
                  <a:lnTo>
                    <a:pt x="23495" y="43942"/>
                  </a:lnTo>
                  <a:lnTo>
                    <a:pt x="35639" y="43942"/>
                  </a:lnTo>
                  <a:lnTo>
                    <a:pt x="36830" y="43307"/>
                  </a:lnTo>
                  <a:lnTo>
                    <a:pt x="39878" y="40513"/>
                  </a:lnTo>
                  <a:lnTo>
                    <a:pt x="41910" y="36830"/>
                  </a:lnTo>
                  <a:lnTo>
                    <a:pt x="44069" y="33274"/>
                  </a:lnTo>
                  <a:lnTo>
                    <a:pt x="45212" y="29083"/>
                  </a:lnTo>
                  <a:lnTo>
                    <a:pt x="45212" y="19685"/>
                  </a:lnTo>
                  <a:lnTo>
                    <a:pt x="44069" y="15494"/>
                  </a:lnTo>
                  <a:lnTo>
                    <a:pt x="41910" y="11938"/>
                  </a:lnTo>
                  <a:lnTo>
                    <a:pt x="39878" y="8255"/>
                  </a:lnTo>
                  <a:lnTo>
                    <a:pt x="36830" y="5461"/>
                  </a:lnTo>
                  <a:lnTo>
                    <a:pt x="35639" y="4826"/>
                  </a:lnTo>
                  <a:close/>
                </a:path>
                <a:path w="151129" h="48895">
                  <a:moveTo>
                    <a:pt x="136779" y="0"/>
                  </a:moveTo>
                  <a:lnTo>
                    <a:pt x="129794" y="0"/>
                  </a:lnTo>
                  <a:lnTo>
                    <a:pt x="126365" y="635"/>
                  </a:lnTo>
                  <a:lnTo>
                    <a:pt x="108204" y="20828"/>
                  </a:lnTo>
                  <a:lnTo>
                    <a:pt x="108204" y="27940"/>
                  </a:lnTo>
                  <a:lnTo>
                    <a:pt x="129667" y="48768"/>
                  </a:lnTo>
                  <a:lnTo>
                    <a:pt x="136779" y="48768"/>
                  </a:lnTo>
                  <a:lnTo>
                    <a:pt x="140081" y="48133"/>
                  </a:lnTo>
                  <a:lnTo>
                    <a:pt x="146176" y="45847"/>
                  </a:lnTo>
                  <a:lnTo>
                    <a:pt x="148535" y="44196"/>
                  </a:lnTo>
                  <a:lnTo>
                    <a:pt x="130556" y="44196"/>
                  </a:lnTo>
                  <a:lnTo>
                    <a:pt x="127888" y="43815"/>
                  </a:lnTo>
                  <a:lnTo>
                    <a:pt x="113411" y="27940"/>
                  </a:lnTo>
                  <a:lnTo>
                    <a:pt x="113411" y="20828"/>
                  </a:lnTo>
                  <a:lnTo>
                    <a:pt x="130556" y="4572"/>
                  </a:lnTo>
                  <a:lnTo>
                    <a:pt x="148535" y="4572"/>
                  </a:lnTo>
                  <a:lnTo>
                    <a:pt x="146176" y="2921"/>
                  </a:lnTo>
                  <a:lnTo>
                    <a:pt x="140081" y="635"/>
                  </a:lnTo>
                  <a:lnTo>
                    <a:pt x="136779" y="0"/>
                  </a:lnTo>
                  <a:close/>
                </a:path>
                <a:path w="151129" h="48895">
                  <a:moveTo>
                    <a:pt x="147700" y="38481"/>
                  </a:moveTo>
                  <a:lnTo>
                    <a:pt x="136271" y="44196"/>
                  </a:lnTo>
                  <a:lnTo>
                    <a:pt x="148535" y="44196"/>
                  </a:lnTo>
                  <a:lnTo>
                    <a:pt x="148717" y="44069"/>
                  </a:lnTo>
                  <a:lnTo>
                    <a:pt x="150875" y="41656"/>
                  </a:lnTo>
                  <a:lnTo>
                    <a:pt x="147700" y="38481"/>
                  </a:lnTo>
                  <a:close/>
                </a:path>
                <a:path w="151129" h="48895">
                  <a:moveTo>
                    <a:pt x="148535" y="4572"/>
                  </a:moveTo>
                  <a:lnTo>
                    <a:pt x="136271" y="4572"/>
                  </a:lnTo>
                  <a:lnTo>
                    <a:pt x="138811" y="4953"/>
                  </a:lnTo>
                  <a:lnTo>
                    <a:pt x="141097" y="5842"/>
                  </a:lnTo>
                  <a:lnTo>
                    <a:pt x="143510" y="6731"/>
                  </a:lnTo>
                  <a:lnTo>
                    <a:pt x="145669" y="8255"/>
                  </a:lnTo>
                  <a:lnTo>
                    <a:pt x="147700" y="10160"/>
                  </a:lnTo>
                  <a:lnTo>
                    <a:pt x="150875" y="6985"/>
                  </a:lnTo>
                  <a:lnTo>
                    <a:pt x="148717" y="4699"/>
                  </a:lnTo>
                  <a:lnTo>
                    <a:pt x="148535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" name="object 136"/>
            <p:cNvSpPr/>
            <p:nvPr/>
          </p:nvSpPr>
          <p:spPr>
            <a:xfrm>
              <a:off x="6259829" y="4525517"/>
              <a:ext cx="142240" cy="40005"/>
            </a:xfrm>
            <a:custGeom>
              <a:avLst/>
              <a:gdLst/>
              <a:ahLst/>
              <a:cxnLst/>
              <a:rect l="l" t="t" r="r" b="b"/>
              <a:pathLst>
                <a:path w="142239" h="40004">
                  <a:moveTo>
                    <a:pt x="3048" y="39623"/>
                  </a:moveTo>
                  <a:lnTo>
                    <a:pt x="135000" y="39623"/>
                  </a:lnTo>
                </a:path>
                <a:path w="142239" h="40004">
                  <a:moveTo>
                    <a:pt x="0" y="0"/>
                  </a:moveTo>
                  <a:lnTo>
                    <a:pt x="0" y="38988"/>
                  </a:lnTo>
                </a:path>
                <a:path w="142239" h="40004">
                  <a:moveTo>
                    <a:pt x="141732" y="0"/>
                  </a:moveTo>
                  <a:lnTo>
                    <a:pt x="141732" y="38988"/>
                  </a:lnTo>
                </a:path>
              </a:pathLst>
            </a:custGeom>
            <a:ln w="1905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6088379" y="4326636"/>
              <a:ext cx="208915" cy="198120"/>
            </a:xfrm>
            <a:custGeom>
              <a:avLst/>
              <a:gdLst/>
              <a:ahLst/>
              <a:cxnLst/>
              <a:rect l="l" t="t" r="r" b="b"/>
              <a:pathLst>
                <a:path w="208914" h="198120">
                  <a:moveTo>
                    <a:pt x="206502" y="0"/>
                  </a:moveTo>
                  <a:lnTo>
                    <a:pt x="2286" y="0"/>
                  </a:lnTo>
                  <a:lnTo>
                    <a:pt x="0" y="2286"/>
                  </a:lnTo>
                  <a:lnTo>
                    <a:pt x="0" y="5080"/>
                  </a:lnTo>
                  <a:lnTo>
                    <a:pt x="0" y="195833"/>
                  </a:lnTo>
                  <a:lnTo>
                    <a:pt x="2286" y="198119"/>
                  </a:lnTo>
                  <a:lnTo>
                    <a:pt x="206502" y="198119"/>
                  </a:lnTo>
                  <a:lnTo>
                    <a:pt x="208787" y="195833"/>
                  </a:lnTo>
                  <a:lnTo>
                    <a:pt x="208787" y="2286"/>
                  </a:lnTo>
                  <a:lnTo>
                    <a:pt x="20650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object 138"/>
            <p:cNvSpPr/>
            <p:nvPr/>
          </p:nvSpPr>
          <p:spPr>
            <a:xfrm>
              <a:off x="6088379" y="4326636"/>
              <a:ext cx="208915" cy="198120"/>
            </a:xfrm>
            <a:custGeom>
              <a:avLst/>
              <a:gdLst/>
              <a:ahLst/>
              <a:cxnLst/>
              <a:rect l="l" t="t" r="r" b="b"/>
              <a:pathLst>
                <a:path w="208914" h="198120">
                  <a:moveTo>
                    <a:pt x="0" y="5080"/>
                  </a:moveTo>
                  <a:lnTo>
                    <a:pt x="0" y="2286"/>
                  </a:lnTo>
                  <a:lnTo>
                    <a:pt x="2286" y="0"/>
                  </a:lnTo>
                  <a:lnTo>
                    <a:pt x="5080" y="0"/>
                  </a:lnTo>
                  <a:lnTo>
                    <a:pt x="203708" y="0"/>
                  </a:lnTo>
                  <a:lnTo>
                    <a:pt x="206502" y="0"/>
                  </a:lnTo>
                  <a:lnTo>
                    <a:pt x="208787" y="2286"/>
                  </a:lnTo>
                  <a:lnTo>
                    <a:pt x="208787" y="5080"/>
                  </a:lnTo>
                  <a:lnTo>
                    <a:pt x="208787" y="193039"/>
                  </a:lnTo>
                  <a:lnTo>
                    <a:pt x="208787" y="195833"/>
                  </a:lnTo>
                  <a:lnTo>
                    <a:pt x="206502" y="198119"/>
                  </a:lnTo>
                  <a:lnTo>
                    <a:pt x="203708" y="198119"/>
                  </a:lnTo>
                  <a:lnTo>
                    <a:pt x="5080" y="198119"/>
                  </a:lnTo>
                  <a:lnTo>
                    <a:pt x="2286" y="198119"/>
                  </a:lnTo>
                  <a:lnTo>
                    <a:pt x="0" y="195833"/>
                  </a:lnTo>
                  <a:lnTo>
                    <a:pt x="0" y="193039"/>
                  </a:lnTo>
                  <a:lnTo>
                    <a:pt x="0" y="5080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6224015" y="4506467"/>
              <a:ext cx="47625" cy="18415"/>
            </a:xfrm>
            <a:custGeom>
              <a:avLst/>
              <a:gdLst/>
              <a:ahLst/>
              <a:cxnLst/>
              <a:rect l="l" t="t" r="r" b="b"/>
              <a:pathLst>
                <a:path w="47625" h="18414">
                  <a:moveTo>
                    <a:pt x="46228" y="0"/>
                  </a:moveTo>
                  <a:lnTo>
                    <a:pt x="1016" y="0"/>
                  </a:lnTo>
                  <a:lnTo>
                    <a:pt x="0" y="1015"/>
                  </a:lnTo>
                  <a:lnTo>
                    <a:pt x="0" y="2285"/>
                  </a:lnTo>
                  <a:lnTo>
                    <a:pt x="0" y="17271"/>
                  </a:lnTo>
                  <a:lnTo>
                    <a:pt x="1016" y="18287"/>
                  </a:lnTo>
                  <a:lnTo>
                    <a:pt x="46228" y="18287"/>
                  </a:lnTo>
                  <a:lnTo>
                    <a:pt x="47244" y="17271"/>
                  </a:lnTo>
                  <a:lnTo>
                    <a:pt x="47244" y="1015"/>
                  </a:lnTo>
                  <a:lnTo>
                    <a:pt x="46228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" name="object 140"/>
            <p:cNvSpPr/>
            <p:nvPr/>
          </p:nvSpPr>
          <p:spPr>
            <a:xfrm>
              <a:off x="6224015" y="4506467"/>
              <a:ext cx="47625" cy="18415"/>
            </a:xfrm>
            <a:custGeom>
              <a:avLst/>
              <a:gdLst/>
              <a:ahLst/>
              <a:cxnLst/>
              <a:rect l="l" t="t" r="r" b="b"/>
              <a:pathLst>
                <a:path w="47625" h="18414">
                  <a:moveTo>
                    <a:pt x="0" y="2285"/>
                  </a:moveTo>
                  <a:lnTo>
                    <a:pt x="0" y="1015"/>
                  </a:lnTo>
                  <a:lnTo>
                    <a:pt x="1016" y="0"/>
                  </a:lnTo>
                  <a:lnTo>
                    <a:pt x="2286" y="0"/>
                  </a:lnTo>
                  <a:lnTo>
                    <a:pt x="44958" y="0"/>
                  </a:lnTo>
                  <a:lnTo>
                    <a:pt x="46228" y="0"/>
                  </a:lnTo>
                  <a:lnTo>
                    <a:pt x="47244" y="1015"/>
                  </a:lnTo>
                  <a:lnTo>
                    <a:pt x="47244" y="2285"/>
                  </a:lnTo>
                  <a:lnTo>
                    <a:pt x="47244" y="16001"/>
                  </a:lnTo>
                  <a:lnTo>
                    <a:pt x="47244" y="17271"/>
                  </a:lnTo>
                  <a:lnTo>
                    <a:pt x="46228" y="18287"/>
                  </a:lnTo>
                  <a:lnTo>
                    <a:pt x="44958" y="18287"/>
                  </a:lnTo>
                  <a:lnTo>
                    <a:pt x="2286" y="18287"/>
                  </a:lnTo>
                  <a:lnTo>
                    <a:pt x="1016" y="18287"/>
                  </a:lnTo>
                  <a:lnTo>
                    <a:pt x="0" y="17271"/>
                  </a:lnTo>
                  <a:lnTo>
                    <a:pt x="0" y="16001"/>
                  </a:lnTo>
                  <a:lnTo>
                    <a:pt x="0" y="2285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object 141"/>
            <p:cNvSpPr/>
            <p:nvPr/>
          </p:nvSpPr>
          <p:spPr>
            <a:xfrm>
              <a:off x="6121908" y="4393691"/>
              <a:ext cx="149860" cy="58419"/>
            </a:xfrm>
            <a:custGeom>
              <a:avLst/>
              <a:gdLst/>
              <a:ahLst/>
              <a:cxnLst/>
              <a:rect l="l" t="t" r="r" b="b"/>
              <a:pathLst>
                <a:path w="149860" h="58420">
                  <a:moveTo>
                    <a:pt x="45720" y="19050"/>
                  </a:moveTo>
                  <a:lnTo>
                    <a:pt x="43180" y="12065"/>
                  </a:lnTo>
                  <a:lnTo>
                    <a:pt x="40132" y="9169"/>
                  </a:lnTo>
                  <a:lnTo>
                    <a:pt x="40132" y="28321"/>
                  </a:lnTo>
                  <a:lnTo>
                    <a:pt x="40132" y="36195"/>
                  </a:lnTo>
                  <a:lnTo>
                    <a:pt x="38100" y="42291"/>
                  </a:lnTo>
                  <a:lnTo>
                    <a:pt x="34036" y="46609"/>
                  </a:lnTo>
                  <a:lnTo>
                    <a:pt x="29972" y="51054"/>
                  </a:lnTo>
                  <a:lnTo>
                    <a:pt x="24511" y="53213"/>
                  </a:lnTo>
                  <a:lnTo>
                    <a:pt x="5588" y="53213"/>
                  </a:lnTo>
                  <a:lnTo>
                    <a:pt x="5588" y="4699"/>
                  </a:lnTo>
                  <a:lnTo>
                    <a:pt x="15875" y="4699"/>
                  </a:lnTo>
                  <a:lnTo>
                    <a:pt x="26466" y="6184"/>
                  </a:lnTo>
                  <a:lnTo>
                    <a:pt x="34048" y="10617"/>
                  </a:lnTo>
                  <a:lnTo>
                    <a:pt x="38608" y="17995"/>
                  </a:lnTo>
                  <a:lnTo>
                    <a:pt x="40132" y="28321"/>
                  </a:lnTo>
                  <a:lnTo>
                    <a:pt x="40132" y="9169"/>
                  </a:lnTo>
                  <a:lnTo>
                    <a:pt x="38100" y="7239"/>
                  </a:lnTo>
                  <a:lnTo>
                    <a:pt x="35483" y="4699"/>
                  </a:lnTo>
                  <a:lnTo>
                    <a:pt x="33147" y="2413"/>
                  </a:lnTo>
                  <a:lnTo>
                    <a:pt x="25781" y="0"/>
                  </a:lnTo>
                  <a:lnTo>
                    <a:pt x="0" y="0"/>
                  </a:lnTo>
                  <a:lnTo>
                    <a:pt x="0" y="57912"/>
                  </a:lnTo>
                  <a:lnTo>
                    <a:pt x="23622" y="57912"/>
                  </a:lnTo>
                  <a:lnTo>
                    <a:pt x="28448" y="56769"/>
                  </a:lnTo>
                  <a:lnTo>
                    <a:pt x="32639" y="54356"/>
                  </a:lnTo>
                  <a:lnTo>
                    <a:pt x="34734" y="53213"/>
                  </a:lnTo>
                  <a:lnTo>
                    <a:pt x="36830" y="52070"/>
                  </a:lnTo>
                  <a:lnTo>
                    <a:pt x="40005" y="48641"/>
                  </a:lnTo>
                  <a:lnTo>
                    <a:pt x="42291" y="44069"/>
                  </a:lnTo>
                  <a:lnTo>
                    <a:pt x="44577" y="39624"/>
                  </a:lnTo>
                  <a:lnTo>
                    <a:pt x="45720" y="34290"/>
                  </a:lnTo>
                  <a:lnTo>
                    <a:pt x="45720" y="19050"/>
                  </a:lnTo>
                  <a:close/>
                </a:path>
                <a:path w="149860" h="58420">
                  <a:moveTo>
                    <a:pt x="99060" y="57912"/>
                  </a:moveTo>
                  <a:lnTo>
                    <a:pt x="78867" y="27432"/>
                  </a:lnTo>
                  <a:lnTo>
                    <a:pt x="97409" y="0"/>
                  </a:lnTo>
                  <a:lnTo>
                    <a:pt x="91313" y="0"/>
                  </a:lnTo>
                  <a:lnTo>
                    <a:pt x="75565" y="23876"/>
                  </a:lnTo>
                  <a:lnTo>
                    <a:pt x="59563" y="0"/>
                  </a:lnTo>
                  <a:lnTo>
                    <a:pt x="53467" y="0"/>
                  </a:lnTo>
                  <a:lnTo>
                    <a:pt x="72390" y="27432"/>
                  </a:lnTo>
                  <a:lnTo>
                    <a:pt x="51816" y="57912"/>
                  </a:lnTo>
                  <a:lnTo>
                    <a:pt x="57912" y="57912"/>
                  </a:lnTo>
                  <a:lnTo>
                    <a:pt x="75438" y="31369"/>
                  </a:lnTo>
                  <a:lnTo>
                    <a:pt x="92964" y="57912"/>
                  </a:lnTo>
                  <a:lnTo>
                    <a:pt x="99060" y="57912"/>
                  </a:lnTo>
                  <a:close/>
                </a:path>
                <a:path w="149860" h="58420">
                  <a:moveTo>
                    <a:pt x="149352" y="29845"/>
                  </a:moveTo>
                  <a:lnTo>
                    <a:pt x="129032" y="29845"/>
                  </a:lnTo>
                  <a:lnTo>
                    <a:pt x="129032" y="34290"/>
                  </a:lnTo>
                  <a:lnTo>
                    <a:pt x="144272" y="34290"/>
                  </a:lnTo>
                  <a:lnTo>
                    <a:pt x="144272" y="47244"/>
                  </a:lnTo>
                  <a:lnTo>
                    <a:pt x="140335" y="51308"/>
                  </a:lnTo>
                  <a:lnTo>
                    <a:pt x="135128" y="53340"/>
                  </a:lnTo>
                  <a:lnTo>
                    <a:pt x="122555" y="53340"/>
                  </a:lnTo>
                  <a:lnTo>
                    <a:pt x="117856" y="51181"/>
                  </a:lnTo>
                  <a:lnTo>
                    <a:pt x="114300" y="46863"/>
                  </a:lnTo>
                  <a:lnTo>
                    <a:pt x="110871" y="42418"/>
                  </a:lnTo>
                  <a:lnTo>
                    <a:pt x="109220" y="36449"/>
                  </a:lnTo>
                  <a:lnTo>
                    <a:pt x="109220" y="20955"/>
                  </a:lnTo>
                  <a:lnTo>
                    <a:pt x="110744" y="14986"/>
                  </a:lnTo>
                  <a:lnTo>
                    <a:pt x="117221" y="6604"/>
                  </a:lnTo>
                  <a:lnTo>
                    <a:pt x="121920" y="4572"/>
                  </a:lnTo>
                  <a:lnTo>
                    <a:pt x="135890" y="4572"/>
                  </a:lnTo>
                  <a:lnTo>
                    <a:pt x="141097" y="7747"/>
                  </a:lnTo>
                  <a:lnTo>
                    <a:pt x="143764" y="14224"/>
                  </a:lnTo>
                  <a:lnTo>
                    <a:pt x="148971" y="12319"/>
                  </a:lnTo>
                  <a:lnTo>
                    <a:pt x="145415" y="4064"/>
                  </a:lnTo>
                  <a:lnTo>
                    <a:pt x="138557" y="0"/>
                  </a:lnTo>
                  <a:lnTo>
                    <a:pt x="128143" y="0"/>
                  </a:lnTo>
                  <a:lnTo>
                    <a:pt x="120269" y="0"/>
                  </a:lnTo>
                  <a:lnTo>
                    <a:pt x="114300" y="2540"/>
                  </a:lnTo>
                  <a:lnTo>
                    <a:pt x="105791" y="12446"/>
                  </a:lnTo>
                  <a:lnTo>
                    <a:pt x="103632" y="19558"/>
                  </a:lnTo>
                  <a:lnTo>
                    <a:pt x="103632" y="37846"/>
                  </a:lnTo>
                  <a:lnTo>
                    <a:pt x="105791" y="44958"/>
                  </a:lnTo>
                  <a:lnTo>
                    <a:pt x="114554" y="55372"/>
                  </a:lnTo>
                  <a:lnTo>
                    <a:pt x="120650" y="57912"/>
                  </a:lnTo>
                  <a:lnTo>
                    <a:pt x="136906" y="57912"/>
                  </a:lnTo>
                  <a:lnTo>
                    <a:pt x="143891" y="54991"/>
                  </a:lnTo>
                  <a:lnTo>
                    <a:pt x="149352" y="49022"/>
                  </a:lnTo>
                  <a:lnTo>
                    <a:pt x="149352" y="298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6112763" y="4506467"/>
              <a:ext cx="47625" cy="18415"/>
            </a:xfrm>
            <a:custGeom>
              <a:avLst/>
              <a:gdLst/>
              <a:ahLst/>
              <a:cxnLst/>
              <a:rect l="l" t="t" r="r" b="b"/>
              <a:pathLst>
                <a:path w="47625" h="18414">
                  <a:moveTo>
                    <a:pt x="46227" y="0"/>
                  </a:moveTo>
                  <a:lnTo>
                    <a:pt x="1015" y="0"/>
                  </a:lnTo>
                  <a:lnTo>
                    <a:pt x="0" y="1015"/>
                  </a:lnTo>
                  <a:lnTo>
                    <a:pt x="0" y="2285"/>
                  </a:lnTo>
                  <a:lnTo>
                    <a:pt x="0" y="17271"/>
                  </a:lnTo>
                  <a:lnTo>
                    <a:pt x="1015" y="18287"/>
                  </a:lnTo>
                  <a:lnTo>
                    <a:pt x="46227" y="18287"/>
                  </a:lnTo>
                  <a:lnTo>
                    <a:pt x="47244" y="17271"/>
                  </a:lnTo>
                  <a:lnTo>
                    <a:pt x="47244" y="1015"/>
                  </a:lnTo>
                  <a:lnTo>
                    <a:pt x="46227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6112763" y="4506467"/>
              <a:ext cx="47625" cy="18415"/>
            </a:xfrm>
            <a:custGeom>
              <a:avLst/>
              <a:gdLst/>
              <a:ahLst/>
              <a:cxnLst/>
              <a:rect l="l" t="t" r="r" b="b"/>
              <a:pathLst>
                <a:path w="47625" h="18414">
                  <a:moveTo>
                    <a:pt x="0" y="2285"/>
                  </a:moveTo>
                  <a:lnTo>
                    <a:pt x="0" y="1015"/>
                  </a:lnTo>
                  <a:lnTo>
                    <a:pt x="1015" y="0"/>
                  </a:lnTo>
                  <a:lnTo>
                    <a:pt x="2286" y="0"/>
                  </a:lnTo>
                  <a:lnTo>
                    <a:pt x="44958" y="0"/>
                  </a:lnTo>
                  <a:lnTo>
                    <a:pt x="46227" y="0"/>
                  </a:lnTo>
                  <a:lnTo>
                    <a:pt x="47244" y="1015"/>
                  </a:lnTo>
                  <a:lnTo>
                    <a:pt x="47244" y="2285"/>
                  </a:lnTo>
                  <a:lnTo>
                    <a:pt x="47244" y="16001"/>
                  </a:lnTo>
                  <a:lnTo>
                    <a:pt x="47244" y="17271"/>
                  </a:lnTo>
                  <a:lnTo>
                    <a:pt x="46227" y="18287"/>
                  </a:lnTo>
                  <a:lnTo>
                    <a:pt x="44958" y="18287"/>
                  </a:lnTo>
                  <a:lnTo>
                    <a:pt x="2286" y="18287"/>
                  </a:lnTo>
                  <a:lnTo>
                    <a:pt x="1015" y="18287"/>
                  </a:lnTo>
                  <a:lnTo>
                    <a:pt x="0" y="17271"/>
                  </a:lnTo>
                  <a:lnTo>
                    <a:pt x="0" y="16001"/>
                  </a:lnTo>
                  <a:lnTo>
                    <a:pt x="0" y="2285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4791185" y="4088072"/>
              <a:ext cx="43645" cy="954207"/>
            </a:xfrm>
            <a:custGeom>
              <a:avLst/>
              <a:gdLst/>
              <a:ahLst/>
              <a:cxnLst/>
              <a:rect l="l" t="t" r="r" b="b"/>
              <a:pathLst>
                <a:path w="45085" h="924560">
                  <a:moveTo>
                    <a:pt x="0" y="0"/>
                  </a:moveTo>
                  <a:lnTo>
                    <a:pt x="44958" y="44957"/>
                  </a:lnTo>
                </a:path>
                <a:path w="45085" h="924560">
                  <a:moveTo>
                    <a:pt x="0" y="879347"/>
                  </a:moveTo>
                  <a:lnTo>
                    <a:pt x="44958" y="924306"/>
                  </a:lnTo>
                </a:path>
              </a:pathLst>
            </a:custGeom>
            <a:ln w="19050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6372605" y="2576322"/>
              <a:ext cx="1548130" cy="83185"/>
            </a:xfrm>
            <a:custGeom>
              <a:avLst/>
              <a:gdLst/>
              <a:ahLst/>
              <a:cxnLst/>
              <a:rect l="l" t="t" r="r" b="b"/>
              <a:pathLst>
                <a:path w="1548129" h="83185">
                  <a:moveTo>
                    <a:pt x="797051" y="0"/>
                  </a:moveTo>
                  <a:lnTo>
                    <a:pt x="842010" y="44957"/>
                  </a:lnTo>
                </a:path>
                <a:path w="1548129" h="83185">
                  <a:moveTo>
                    <a:pt x="248412" y="36575"/>
                  </a:moveTo>
                  <a:lnTo>
                    <a:pt x="293370" y="81533"/>
                  </a:lnTo>
                </a:path>
                <a:path w="1548129" h="83185">
                  <a:moveTo>
                    <a:pt x="0" y="18287"/>
                  </a:moveTo>
                  <a:lnTo>
                    <a:pt x="1547876" y="18287"/>
                  </a:lnTo>
                  <a:lnTo>
                    <a:pt x="1547876" y="82423"/>
                  </a:lnTo>
                </a:path>
                <a:path w="1548129" h="83185">
                  <a:moveTo>
                    <a:pt x="3048" y="59436"/>
                  </a:moveTo>
                  <a:lnTo>
                    <a:pt x="608838" y="59436"/>
                  </a:lnTo>
                  <a:lnTo>
                    <a:pt x="608838" y="82803"/>
                  </a:lnTo>
                </a:path>
              </a:pathLst>
            </a:custGeom>
            <a:ln w="1905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6803135" y="2657856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352933" y="0"/>
                  </a:moveTo>
                  <a:lnTo>
                    <a:pt x="3683" y="0"/>
                  </a:lnTo>
                  <a:lnTo>
                    <a:pt x="0" y="3683"/>
                  </a:lnTo>
                  <a:lnTo>
                    <a:pt x="0" y="8128"/>
                  </a:lnTo>
                  <a:lnTo>
                    <a:pt x="0" y="354457"/>
                  </a:lnTo>
                  <a:lnTo>
                    <a:pt x="3683" y="358140"/>
                  </a:lnTo>
                  <a:lnTo>
                    <a:pt x="352933" y="358140"/>
                  </a:lnTo>
                  <a:lnTo>
                    <a:pt x="356616" y="354457"/>
                  </a:lnTo>
                  <a:lnTo>
                    <a:pt x="356616" y="3683"/>
                  </a:lnTo>
                  <a:lnTo>
                    <a:pt x="352933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" name="object 147"/>
            <p:cNvSpPr/>
            <p:nvPr/>
          </p:nvSpPr>
          <p:spPr>
            <a:xfrm>
              <a:off x="6803135" y="2657856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0" y="8128"/>
                  </a:moveTo>
                  <a:lnTo>
                    <a:pt x="0" y="3683"/>
                  </a:lnTo>
                  <a:lnTo>
                    <a:pt x="3683" y="0"/>
                  </a:lnTo>
                  <a:lnTo>
                    <a:pt x="8128" y="0"/>
                  </a:lnTo>
                  <a:lnTo>
                    <a:pt x="348488" y="0"/>
                  </a:lnTo>
                  <a:lnTo>
                    <a:pt x="352933" y="0"/>
                  </a:lnTo>
                  <a:lnTo>
                    <a:pt x="356616" y="3683"/>
                  </a:lnTo>
                  <a:lnTo>
                    <a:pt x="356616" y="8128"/>
                  </a:lnTo>
                  <a:lnTo>
                    <a:pt x="356616" y="350012"/>
                  </a:lnTo>
                  <a:lnTo>
                    <a:pt x="356616" y="354457"/>
                  </a:lnTo>
                  <a:lnTo>
                    <a:pt x="352933" y="358140"/>
                  </a:lnTo>
                  <a:lnTo>
                    <a:pt x="348488" y="358140"/>
                  </a:lnTo>
                  <a:lnTo>
                    <a:pt x="8128" y="358140"/>
                  </a:lnTo>
                  <a:lnTo>
                    <a:pt x="3683" y="358140"/>
                  </a:lnTo>
                  <a:lnTo>
                    <a:pt x="0" y="354457"/>
                  </a:lnTo>
                  <a:lnTo>
                    <a:pt x="0" y="350012"/>
                  </a:lnTo>
                  <a:lnTo>
                    <a:pt x="0" y="8128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" name="object 148"/>
            <p:cNvSpPr/>
            <p:nvPr/>
          </p:nvSpPr>
          <p:spPr>
            <a:xfrm>
              <a:off x="6856476" y="2722879"/>
              <a:ext cx="256540" cy="142240"/>
            </a:xfrm>
            <a:custGeom>
              <a:avLst/>
              <a:gdLst/>
              <a:ahLst/>
              <a:cxnLst/>
              <a:rect l="l" t="t" r="r" b="b"/>
              <a:pathLst>
                <a:path w="256540" h="142239">
                  <a:moveTo>
                    <a:pt x="256032" y="1270"/>
                  </a:moveTo>
                  <a:lnTo>
                    <a:pt x="255905" y="1270"/>
                  </a:lnTo>
                  <a:lnTo>
                    <a:pt x="255905" y="0"/>
                  </a:lnTo>
                  <a:lnTo>
                    <a:pt x="127" y="0"/>
                  </a:lnTo>
                  <a:lnTo>
                    <a:pt x="127" y="1270"/>
                  </a:lnTo>
                  <a:lnTo>
                    <a:pt x="0" y="1270"/>
                  </a:lnTo>
                  <a:lnTo>
                    <a:pt x="0" y="142240"/>
                  </a:lnTo>
                  <a:lnTo>
                    <a:pt x="256032" y="142240"/>
                  </a:lnTo>
                  <a:lnTo>
                    <a:pt x="256032" y="127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6961631" y="2689860"/>
              <a:ext cx="36830" cy="5080"/>
            </a:xfrm>
            <a:custGeom>
              <a:avLst/>
              <a:gdLst/>
              <a:ahLst/>
              <a:cxnLst/>
              <a:rect l="l" t="t" r="r" b="b"/>
              <a:pathLst>
                <a:path w="36829" h="5080">
                  <a:moveTo>
                    <a:pt x="35560" y="0"/>
                  </a:moveTo>
                  <a:lnTo>
                    <a:pt x="1016" y="0"/>
                  </a:lnTo>
                  <a:lnTo>
                    <a:pt x="0" y="1015"/>
                  </a:lnTo>
                  <a:lnTo>
                    <a:pt x="0" y="2286"/>
                  </a:lnTo>
                  <a:lnTo>
                    <a:pt x="0" y="3555"/>
                  </a:lnTo>
                  <a:lnTo>
                    <a:pt x="1016" y="4572"/>
                  </a:lnTo>
                  <a:lnTo>
                    <a:pt x="35560" y="4572"/>
                  </a:lnTo>
                  <a:lnTo>
                    <a:pt x="36575" y="3555"/>
                  </a:lnTo>
                  <a:lnTo>
                    <a:pt x="36575" y="1015"/>
                  </a:lnTo>
                  <a:lnTo>
                    <a:pt x="35560" y="0"/>
                  </a:lnTo>
                  <a:close/>
                </a:path>
              </a:pathLst>
            </a:custGeom>
            <a:solidFill>
              <a:srgbClr val="F3B56C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" name="object 150"/>
            <p:cNvSpPr/>
            <p:nvPr/>
          </p:nvSpPr>
          <p:spPr>
            <a:xfrm>
              <a:off x="7741919" y="2657856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352932" y="0"/>
                  </a:moveTo>
                  <a:lnTo>
                    <a:pt x="3682" y="0"/>
                  </a:lnTo>
                  <a:lnTo>
                    <a:pt x="0" y="3683"/>
                  </a:lnTo>
                  <a:lnTo>
                    <a:pt x="0" y="8128"/>
                  </a:lnTo>
                  <a:lnTo>
                    <a:pt x="0" y="354457"/>
                  </a:lnTo>
                  <a:lnTo>
                    <a:pt x="3682" y="358140"/>
                  </a:lnTo>
                  <a:lnTo>
                    <a:pt x="352932" y="358140"/>
                  </a:lnTo>
                  <a:lnTo>
                    <a:pt x="356615" y="354457"/>
                  </a:lnTo>
                  <a:lnTo>
                    <a:pt x="356615" y="3683"/>
                  </a:lnTo>
                  <a:lnTo>
                    <a:pt x="352932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" name="object 151"/>
            <p:cNvSpPr/>
            <p:nvPr/>
          </p:nvSpPr>
          <p:spPr>
            <a:xfrm>
              <a:off x="7741919" y="2657856"/>
              <a:ext cx="356870" cy="358140"/>
            </a:xfrm>
            <a:custGeom>
              <a:avLst/>
              <a:gdLst/>
              <a:ahLst/>
              <a:cxnLst/>
              <a:rect l="l" t="t" r="r" b="b"/>
              <a:pathLst>
                <a:path w="356870" h="358139">
                  <a:moveTo>
                    <a:pt x="0" y="8128"/>
                  </a:moveTo>
                  <a:lnTo>
                    <a:pt x="0" y="3683"/>
                  </a:lnTo>
                  <a:lnTo>
                    <a:pt x="3682" y="0"/>
                  </a:lnTo>
                  <a:lnTo>
                    <a:pt x="8127" y="0"/>
                  </a:lnTo>
                  <a:lnTo>
                    <a:pt x="348487" y="0"/>
                  </a:lnTo>
                  <a:lnTo>
                    <a:pt x="352932" y="0"/>
                  </a:lnTo>
                  <a:lnTo>
                    <a:pt x="356615" y="3683"/>
                  </a:lnTo>
                  <a:lnTo>
                    <a:pt x="356615" y="8128"/>
                  </a:lnTo>
                  <a:lnTo>
                    <a:pt x="356615" y="350012"/>
                  </a:lnTo>
                  <a:lnTo>
                    <a:pt x="356615" y="354457"/>
                  </a:lnTo>
                  <a:lnTo>
                    <a:pt x="352932" y="358140"/>
                  </a:lnTo>
                  <a:lnTo>
                    <a:pt x="348487" y="358140"/>
                  </a:lnTo>
                  <a:lnTo>
                    <a:pt x="8127" y="358140"/>
                  </a:lnTo>
                  <a:lnTo>
                    <a:pt x="3682" y="358140"/>
                  </a:lnTo>
                  <a:lnTo>
                    <a:pt x="0" y="354457"/>
                  </a:lnTo>
                  <a:lnTo>
                    <a:pt x="0" y="350012"/>
                  </a:lnTo>
                  <a:lnTo>
                    <a:pt x="0" y="8128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" name="object 152"/>
            <p:cNvSpPr/>
            <p:nvPr/>
          </p:nvSpPr>
          <p:spPr>
            <a:xfrm>
              <a:off x="7795260" y="2722879"/>
              <a:ext cx="256540" cy="142240"/>
            </a:xfrm>
            <a:custGeom>
              <a:avLst/>
              <a:gdLst/>
              <a:ahLst/>
              <a:cxnLst/>
              <a:rect l="l" t="t" r="r" b="b"/>
              <a:pathLst>
                <a:path w="256540" h="142239">
                  <a:moveTo>
                    <a:pt x="256032" y="1270"/>
                  </a:moveTo>
                  <a:lnTo>
                    <a:pt x="255905" y="1270"/>
                  </a:lnTo>
                  <a:lnTo>
                    <a:pt x="255905" y="0"/>
                  </a:lnTo>
                  <a:lnTo>
                    <a:pt x="127" y="0"/>
                  </a:lnTo>
                  <a:lnTo>
                    <a:pt x="127" y="1270"/>
                  </a:lnTo>
                  <a:lnTo>
                    <a:pt x="0" y="1270"/>
                  </a:lnTo>
                  <a:lnTo>
                    <a:pt x="0" y="142240"/>
                  </a:lnTo>
                  <a:lnTo>
                    <a:pt x="256032" y="142240"/>
                  </a:lnTo>
                  <a:lnTo>
                    <a:pt x="256032" y="127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object 153"/>
            <p:cNvSpPr/>
            <p:nvPr/>
          </p:nvSpPr>
          <p:spPr>
            <a:xfrm>
              <a:off x="7900415" y="2689860"/>
              <a:ext cx="36830" cy="5080"/>
            </a:xfrm>
            <a:custGeom>
              <a:avLst/>
              <a:gdLst/>
              <a:ahLst/>
              <a:cxnLst/>
              <a:rect l="l" t="t" r="r" b="b"/>
              <a:pathLst>
                <a:path w="36829" h="5080">
                  <a:moveTo>
                    <a:pt x="35559" y="0"/>
                  </a:moveTo>
                  <a:lnTo>
                    <a:pt x="1015" y="0"/>
                  </a:lnTo>
                  <a:lnTo>
                    <a:pt x="0" y="1015"/>
                  </a:lnTo>
                  <a:lnTo>
                    <a:pt x="0" y="2286"/>
                  </a:lnTo>
                  <a:lnTo>
                    <a:pt x="0" y="3555"/>
                  </a:lnTo>
                  <a:lnTo>
                    <a:pt x="1015" y="4572"/>
                  </a:lnTo>
                  <a:lnTo>
                    <a:pt x="35559" y="4572"/>
                  </a:lnTo>
                  <a:lnTo>
                    <a:pt x="36575" y="3555"/>
                  </a:lnTo>
                  <a:lnTo>
                    <a:pt x="36575" y="1015"/>
                  </a:lnTo>
                  <a:lnTo>
                    <a:pt x="35559" y="0"/>
                  </a:lnTo>
                  <a:close/>
                </a:path>
              </a:pathLst>
            </a:custGeom>
            <a:solidFill>
              <a:srgbClr val="F3B56C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object 154"/>
            <p:cNvSpPr/>
            <p:nvPr/>
          </p:nvSpPr>
          <p:spPr>
            <a:xfrm>
              <a:off x="6372605" y="3099054"/>
              <a:ext cx="1548130" cy="81915"/>
            </a:xfrm>
            <a:custGeom>
              <a:avLst/>
              <a:gdLst/>
              <a:ahLst/>
              <a:cxnLst/>
              <a:rect l="l" t="t" r="r" b="b"/>
              <a:pathLst>
                <a:path w="1548129" h="81914">
                  <a:moveTo>
                    <a:pt x="797051" y="0"/>
                  </a:moveTo>
                  <a:lnTo>
                    <a:pt x="842010" y="44958"/>
                  </a:lnTo>
                </a:path>
                <a:path w="1548129" h="81914">
                  <a:moveTo>
                    <a:pt x="248412" y="36575"/>
                  </a:moveTo>
                  <a:lnTo>
                    <a:pt x="293370" y="81534"/>
                  </a:lnTo>
                </a:path>
                <a:path w="1548129" h="81914">
                  <a:moveTo>
                    <a:pt x="0" y="16763"/>
                  </a:moveTo>
                  <a:lnTo>
                    <a:pt x="1547876" y="16763"/>
                  </a:lnTo>
                  <a:lnTo>
                    <a:pt x="1547876" y="80899"/>
                  </a:lnTo>
                </a:path>
                <a:path w="1548129" h="81914">
                  <a:moveTo>
                    <a:pt x="3048" y="57912"/>
                  </a:moveTo>
                  <a:lnTo>
                    <a:pt x="608838" y="57912"/>
                  </a:lnTo>
                  <a:lnTo>
                    <a:pt x="608838" y="81280"/>
                  </a:lnTo>
                </a:path>
              </a:pathLst>
            </a:custGeom>
            <a:ln w="1905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" name="object 155"/>
            <p:cNvSpPr/>
            <p:nvPr/>
          </p:nvSpPr>
          <p:spPr>
            <a:xfrm>
              <a:off x="6803135" y="3179064"/>
              <a:ext cx="356870" cy="360045"/>
            </a:xfrm>
            <a:custGeom>
              <a:avLst/>
              <a:gdLst/>
              <a:ahLst/>
              <a:cxnLst/>
              <a:rect l="l" t="t" r="r" b="b"/>
              <a:pathLst>
                <a:path w="356870" h="360045">
                  <a:moveTo>
                    <a:pt x="352933" y="0"/>
                  </a:moveTo>
                  <a:lnTo>
                    <a:pt x="3683" y="0"/>
                  </a:lnTo>
                  <a:lnTo>
                    <a:pt x="0" y="3683"/>
                  </a:lnTo>
                  <a:lnTo>
                    <a:pt x="0" y="8127"/>
                  </a:lnTo>
                  <a:lnTo>
                    <a:pt x="0" y="355981"/>
                  </a:lnTo>
                  <a:lnTo>
                    <a:pt x="3683" y="359663"/>
                  </a:lnTo>
                  <a:lnTo>
                    <a:pt x="352933" y="359663"/>
                  </a:lnTo>
                  <a:lnTo>
                    <a:pt x="356616" y="355981"/>
                  </a:lnTo>
                  <a:lnTo>
                    <a:pt x="356616" y="3683"/>
                  </a:lnTo>
                  <a:lnTo>
                    <a:pt x="352933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" name="object 156"/>
            <p:cNvSpPr/>
            <p:nvPr/>
          </p:nvSpPr>
          <p:spPr>
            <a:xfrm>
              <a:off x="6803135" y="3179064"/>
              <a:ext cx="356870" cy="360045"/>
            </a:xfrm>
            <a:custGeom>
              <a:avLst/>
              <a:gdLst/>
              <a:ahLst/>
              <a:cxnLst/>
              <a:rect l="l" t="t" r="r" b="b"/>
              <a:pathLst>
                <a:path w="356870" h="360045">
                  <a:moveTo>
                    <a:pt x="0" y="8127"/>
                  </a:moveTo>
                  <a:lnTo>
                    <a:pt x="0" y="3683"/>
                  </a:lnTo>
                  <a:lnTo>
                    <a:pt x="3683" y="0"/>
                  </a:lnTo>
                  <a:lnTo>
                    <a:pt x="8128" y="0"/>
                  </a:lnTo>
                  <a:lnTo>
                    <a:pt x="348488" y="0"/>
                  </a:lnTo>
                  <a:lnTo>
                    <a:pt x="352933" y="0"/>
                  </a:lnTo>
                  <a:lnTo>
                    <a:pt x="356616" y="3683"/>
                  </a:lnTo>
                  <a:lnTo>
                    <a:pt x="356616" y="8127"/>
                  </a:lnTo>
                  <a:lnTo>
                    <a:pt x="356616" y="351536"/>
                  </a:lnTo>
                  <a:lnTo>
                    <a:pt x="356616" y="355981"/>
                  </a:lnTo>
                  <a:lnTo>
                    <a:pt x="352933" y="359663"/>
                  </a:lnTo>
                  <a:lnTo>
                    <a:pt x="348488" y="359663"/>
                  </a:lnTo>
                  <a:lnTo>
                    <a:pt x="8128" y="359663"/>
                  </a:lnTo>
                  <a:lnTo>
                    <a:pt x="3683" y="359663"/>
                  </a:lnTo>
                  <a:lnTo>
                    <a:pt x="0" y="355981"/>
                  </a:lnTo>
                  <a:lnTo>
                    <a:pt x="0" y="351536"/>
                  </a:lnTo>
                  <a:lnTo>
                    <a:pt x="0" y="81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7" name="object 157"/>
            <p:cNvSpPr/>
            <p:nvPr/>
          </p:nvSpPr>
          <p:spPr>
            <a:xfrm>
              <a:off x="6856476" y="3244849"/>
              <a:ext cx="256540" cy="143510"/>
            </a:xfrm>
            <a:custGeom>
              <a:avLst/>
              <a:gdLst/>
              <a:ahLst/>
              <a:cxnLst/>
              <a:rect l="l" t="t" r="r" b="b"/>
              <a:pathLst>
                <a:path w="256540" h="143510">
                  <a:moveTo>
                    <a:pt x="256032" y="0"/>
                  </a:moveTo>
                  <a:lnTo>
                    <a:pt x="0" y="0"/>
                  </a:lnTo>
                  <a:lnTo>
                    <a:pt x="0" y="142240"/>
                  </a:lnTo>
                  <a:lnTo>
                    <a:pt x="127" y="142240"/>
                  </a:lnTo>
                  <a:lnTo>
                    <a:pt x="127" y="143510"/>
                  </a:lnTo>
                  <a:lnTo>
                    <a:pt x="255905" y="143510"/>
                  </a:lnTo>
                  <a:lnTo>
                    <a:pt x="255905" y="142240"/>
                  </a:lnTo>
                  <a:lnTo>
                    <a:pt x="256032" y="142240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object 158"/>
            <p:cNvSpPr/>
            <p:nvPr/>
          </p:nvSpPr>
          <p:spPr>
            <a:xfrm>
              <a:off x="6961631" y="3212592"/>
              <a:ext cx="36830" cy="3175"/>
            </a:xfrm>
            <a:custGeom>
              <a:avLst/>
              <a:gdLst/>
              <a:ahLst/>
              <a:cxnLst/>
              <a:rect l="l" t="t" r="r" b="b"/>
              <a:pathLst>
                <a:path w="36829" h="3175">
                  <a:moveTo>
                    <a:pt x="35941" y="0"/>
                  </a:moveTo>
                  <a:lnTo>
                    <a:pt x="635" y="0"/>
                  </a:lnTo>
                  <a:lnTo>
                    <a:pt x="0" y="635"/>
                  </a:lnTo>
                  <a:lnTo>
                    <a:pt x="0" y="1524"/>
                  </a:lnTo>
                  <a:lnTo>
                    <a:pt x="0" y="2412"/>
                  </a:lnTo>
                  <a:lnTo>
                    <a:pt x="635" y="3048"/>
                  </a:lnTo>
                  <a:lnTo>
                    <a:pt x="35941" y="3048"/>
                  </a:lnTo>
                  <a:lnTo>
                    <a:pt x="36575" y="2412"/>
                  </a:lnTo>
                  <a:lnTo>
                    <a:pt x="36575" y="635"/>
                  </a:lnTo>
                  <a:lnTo>
                    <a:pt x="35941" y="0"/>
                  </a:lnTo>
                  <a:close/>
                </a:path>
              </a:pathLst>
            </a:custGeom>
            <a:solidFill>
              <a:srgbClr val="F3B56C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object 159"/>
            <p:cNvSpPr/>
            <p:nvPr/>
          </p:nvSpPr>
          <p:spPr>
            <a:xfrm>
              <a:off x="7741919" y="3179064"/>
              <a:ext cx="356870" cy="360045"/>
            </a:xfrm>
            <a:custGeom>
              <a:avLst/>
              <a:gdLst/>
              <a:ahLst/>
              <a:cxnLst/>
              <a:rect l="l" t="t" r="r" b="b"/>
              <a:pathLst>
                <a:path w="356870" h="360045">
                  <a:moveTo>
                    <a:pt x="352932" y="0"/>
                  </a:moveTo>
                  <a:lnTo>
                    <a:pt x="3682" y="0"/>
                  </a:lnTo>
                  <a:lnTo>
                    <a:pt x="0" y="3683"/>
                  </a:lnTo>
                  <a:lnTo>
                    <a:pt x="0" y="8127"/>
                  </a:lnTo>
                  <a:lnTo>
                    <a:pt x="0" y="355981"/>
                  </a:lnTo>
                  <a:lnTo>
                    <a:pt x="3682" y="359663"/>
                  </a:lnTo>
                  <a:lnTo>
                    <a:pt x="352932" y="359663"/>
                  </a:lnTo>
                  <a:lnTo>
                    <a:pt x="356615" y="355981"/>
                  </a:lnTo>
                  <a:lnTo>
                    <a:pt x="356615" y="3683"/>
                  </a:lnTo>
                  <a:lnTo>
                    <a:pt x="352932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0" name="object 160"/>
            <p:cNvSpPr/>
            <p:nvPr/>
          </p:nvSpPr>
          <p:spPr>
            <a:xfrm>
              <a:off x="7741919" y="3179064"/>
              <a:ext cx="356870" cy="360045"/>
            </a:xfrm>
            <a:custGeom>
              <a:avLst/>
              <a:gdLst/>
              <a:ahLst/>
              <a:cxnLst/>
              <a:rect l="l" t="t" r="r" b="b"/>
              <a:pathLst>
                <a:path w="356870" h="360045">
                  <a:moveTo>
                    <a:pt x="0" y="8127"/>
                  </a:moveTo>
                  <a:lnTo>
                    <a:pt x="0" y="3683"/>
                  </a:lnTo>
                  <a:lnTo>
                    <a:pt x="3682" y="0"/>
                  </a:lnTo>
                  <a:lnTo>
                    <a:pt x="8127" y="0"/>
                  </a:lnTo>
                  <a:lnTo>
                    <a:pt x="348487" y="0"/>
                  </a:lnTo>
                  <a:lnTo>
                    <a:pt x="352932" y="0"/>
                  </a:lnTo>
                  <a:lnTo>
                    <a:pt x="356615" y="3683"/>
                  </a:lnTo>
                  <a:lnTo>
                    <a:pt x="356615" y="8127"/>
                  </a:lnTo>
                  <a:lnTo>
                    <a:pt x="356615" y="351536"/>
                  </a:lnTo>
                  <a:lnTo>
                    <a:pt x="356615" y="355981"/>
                  </a:lnTo>
                  <a:lnTo>
                    <a:pt x="352932" y="359663"/>
                  </a:lnTo>
                  <a:lnTo>
                    <a:pt x="348487" y="359663"/>
                  </a:lnTo>
                  <a:lnTo>
                    <a:pt x="8127" y="359663"/>
                  </a:lnTo>
                  <a:lnTo>
                    <a:pt x="3682" y="359663"/>
                  </a:lnTo>
                  <a:lnTo>
                    <a:pt x="0" y="355981"/>
                  </a:lnTo>
                  <a:lnTo>
                    <a:pt x="0" y="351536"/>
                  </a:lnTo>
                  <a:lnTo>
                    <a:pt x="0" y="81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1" name="object 161"/>
            <p:cNvSpPr/>
            <p:nvPr/>
          </p:nvSpPr>
          <p:spPr>
            <a:xfrm>
              <a:off x="7795260" y="3244849"/>
              <a:ext cx="256540" cy="143510"/>
            </a:xfrm>
            <a:custGeom>
              <a:avLst/>
              <a:gdLst/>
              <a:ahLst/>
              <a:cxnLst/>
              <a:rect l="l" t="t" r="r" b="b"/>
              <a:pathLst>
                <a:path w="256540" h="143510">
                  <a:moveTo>
                    <a:pt x="256032" y="0"/>
                  </a:moveTo>
                  <a:lnTo>
                    <a:pt x="0" y="0"/>
                  </a:lnTo>
                  <a:lnTo>
                    <a:pt x="0" y="142240"/>
                  </a:lnTo>
                  <a:lnTo>
                    <a:pt x="127" y="142240"/>
                  </a:lnTo>
                  <a:lnTo>
                    <a:pt x="127" y="143510"/>
                  </a:lnTo>
                  <a:lnTo>
                    <a:pt x="255905" y="143510"/>
                  </a:lnTo>
                  <a:lnTo>
                    <a:pt x="255905" y="142240"/>
                  </a:lnTo>
                  <a:lnTo>
                    <a:pt x="256032" y="142240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2" name="object 162"/>
            <p:cNvSpPr/>
            <p:nvPr/>
          </p:nvSpPr>
          <p:spPr>
            <a:xfrm>
              <a:off x="7900415" y="3212592"/>
              <a:ext cx="36830" cy="3175"/>
            </a:xfrm>
            <a:custGeom>
              <a:avLst/>
              <a:gdLst/>
              <a:ahLst/>
              <a:cxnLst/>
              <a:rect l="l" t="t" r="r" b="b"/>
              <a:pathLst>
                <a:path w="36829" h="3175">
                  <a:moveTo>
                    <a:pt x="35940" y="0"/>
                  </a:moveTo>
                  <a:lnTo>
                    <a:pt x="634" y="0"/>
                  </a:lnTo>
                  <a:lnTo>
                    <a:pt x="0" y="635"/>
                  </a:lnTo>
                  <a:lnTo>
                    <a:pt x="0" y="1524"/>
                  </a:lnTo>
                  <a:lnTo>
                    <a:pt x="0" y="2412"/>
                  </a:lnTo>
                  <a:lnTo>
                    <a:pt x="634" y="3048"/>
                  </a:lnTo>
                  <a:lnTo>
                    <a:pt x="35940" y="3048"/>
                  </a:lnTo>
                  <a:lnTo>
                    <a:pt x="36575" y="2412"/>
                  </a:lnTo>
                  <a:lnTo>
                    <a:pt x="36575" y="635"/>
                  </a:lnTo>
                  <a:lnTo>
                    <a:pt x="35940" y="0"/>
                  </a:lnTo>
                  <a:close/>
                </a:path>
              </a:pathLst>
            </a:custGeom>
            <a:solidFill>
              <a:srgbClr val="F3B56C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" name="object 163"/>
            <p:cNvSpPr/>
            <p:nvPr/>
          </p:nvSpPr>
          <p:spPr>
            <a:xfrm>
              <a:off x="6381749" y="2769870"/>
              <a:ext cx="45085" cy="504190"/>
            </a:xfrm>
            <a:custGeom>
              <a:avLst/>
              <a:gdLst/>
              <a:ahLst/>
              <a:cxnLst/>
              <a:rect l="l" t="t" r="r" b="b"/>
              <a:pathLst>
                <a:path w="45085" h="504189">
                  <a:moveTo>
                    <a:pt x="0" y="109727"/>
                  </a:moveTo>
                  <a:lnTo>
                    <a:pt x="44958" y="154685"/>
                  </a:lnTo>
                </a:path>
                <a:path w="45085" h="504189">
                  <a:moveTo>
                    <a:pt x="21336" y="482345"/>
                  </a:moveTo>
                  <a:lnTo>
                    <a:pt x="21336" y="504189"/>
                  </a:lnTo>
                </a:path>
                <a:path w="45085" h="504189">
                  <a:moveTo>
                    <a:pt x="24384" y="0"/>
                  </a:moveTo>
                  <a:lnTo>
                    <a:pt x="24384" y="291972"/>
                  </a:lnTo>
                </a:path>
              </a:pathLst>
            </a:custGeom>
            <a:ln w="1905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6318504" y="3271519"/>
              <a:ext cx="198120" cy="196850"/>
            </a:xfrm>
            <a:custGeom>
              <a:avLst/>
              <a:gdLst/>
              <a:ahLst/>
              <a:cxnLst/>
              <a:rect l="l" t="t" r="r" b="b"/>
              <a:pathLst>
                <a:path w="198120" h="196850">
                  <a:moveTo>
                    <a:pt x="198120" y="1270"/>
                  </a:moveTo>
                  <a:lnTo>
                    <a:pt x="197345" y="1270"/>
                  </a:lnTo>
                  <a:lnTo>
                    <a:pt x="197345" y="0"/>
                  </a:lnTo>
                  <a:lnTo>
                    <a:pt x="762" y="0"/>
                  </a:lnTo>
                  <a:lnTo>
                    <a:pt x="762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196850"/>
                  </a:lnTo>
                  <a:lnTo>
                    <a:pt x="198120" y="196850"/>
                  </a:lnTo>
                  <a:lnTo>
                    <a:pt x="198120" y="2540"/>
                  </a:lnTo>
                  <a:lnTo>
                    <a:pt x="198120" y="127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6318503" y="3272028"/>
              <a:ext cx="198120" cy="196850"/>
            </a:xfrm>
            <a:custGeom>
              <a:avLst/>
              <a:gdLst/>
              <a:ahLst/>
              <a:cxnLst/>
              <a:rect l="l" t="t" r="r" b="b"/>
              <a:pathLst>
                <a:path w="198120" h="196850">
                  <a:moveTo>
                    <a:pt x="0" y="2032"/>
                  </a:moveTo>
                  <a:lnTo>
                    <a:pt x="0" y="888"/>
                  </a:lnTo>
                  <a:lnTo>
                    <a:pt x="888" y="0"/>
                  </a:lnTo>
                  <a:lnTo>
                    <a:pt x="2032" y="0"/>
                  </a:lnTo>
                  <a:lnTo>
                    <a:pt x="196088" y="0"/>
                  </a:lnTo>
                  <a:lnTo>
                    <a:pt x="197230" y="0"/>
                  </a:lnTo>
                  <a:lnTo>
                    <a:pt x="198120" y="888"/>
                  </a:lnTo>
                  <a:lnTo>
                    <a:pt x="198120" y="2032"/>
                  </a:lnTo>
                  <a:lnTo>
                    <a:pt x="198120" y="194563"/>
                  </a:lnTo>
                  <a:lnTo>
                    <a:pt x="198120" y="195707"/>
                  </a:lnTo>
                  <a:lnTo>
                    <a:pt x="197230" y="196596"/>
                  </a:lnTo>
                  <a:lnTo>
                    <a:pt x="196088" y="196596"/>
                  </a:lnTo>
                  <a:lnTo>
                    <a:pt x="2032" y="196596"/>
                  </a:lnTo>
                  <a:lnTo>
                    <a:pt x="888" y="196596"/>
                  </a:lnTo>
                  <a:lnTo>
                    <a:pt x="0" y="195707"/>
                  </a:lnTo>
                  <a:lnTo>
                    <a:pt x="0" y="194563"/>
                  </a:lnTo>
                  <a:lnTo>
                    <a:pt x="0" y="2032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6336791" y="3441191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8255" y="0"/>
                  </a:moveTo>
                  <a:lnTo>
                    <a:pt x="2412" y="0"/>
                  </a:lnTo>
                  <a:lnTo>
                    <a:pt x="0" y="2412"/>
                  </a:lnTo>
                  <a:lnTo>
                    <a:pt x="0" y="5334"/>
                  </a:lnTo>
                  <a:lnTo>
                    <a:pt x="0" y="8255"/>
                  </a:lnTo>
                  <a:lnTo>
                    <a:pt x="2412" y="10668"/>
                  </a:lnTo>
                  <a:lnTo>
                    <a:pt x="8255" y="10668"/>
                  </a:lnTo>
                  <a:lnTo>
                    <a:pt x="10668" y="8255"/>
                  </a:lnTo>
                  <a:lnTo>
                    <a:pt x="10668" y="2412"/>
                  </a:lnTo>
                  <a:lnTo>
                    <a:pt x="825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" name="object 167"/>
            <p:cNvSpPr/>
            <p:nvPr/>
          </p:nvSpPr>
          <p:spPr>
            <a:xfrm>
              <a:off x="6336791" y="3441191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0" y="5334"/>
                  </a:moveTo>
                  <a:lnTo>
                    <a:pt x="0" y="2412"/>
                  </a:lnTo>
                  <a:lnTo>
                    <a:pt x="2412" y="0"/>
                  </a:lnTo>
                  <a:lnTo>
                    <a:pt x="5334" y="0"/>
                  </a:lnTo>
                  <a:lnTo>
                    <a:pt x="8255" y="0"/>
                  </a:lnTo>
                  <a:lnTo>
                    <a:pt x="10668" y="2412"/>
                  </a:lnTo>
                  <a:lnTo>
                    <a:pt x="10668" y="5334"/>
                  </a:lnTo>
                  <a:lnTo>
                    <a:pt x="10668" y="8255"/>
                  </a:lnTo>
                  <a:lnTo>
                    <a:pt x="8255" y="10668"/>
                  </a:lnTo>
                  <a:lnTo>
                    <a:pt x="5334" y="10668"/>
                  </a:lnTo>
                  <a:lnTo>
                    <a:pt x="2412" y="10668"/>
                  </a:lnTo>
                  <a:lnTo>
                    <a:pt x="0" y="8255"/>
                  </a:lnTo>
                  <a:lnTo>
                    <a:pt x="0" y="5334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8" name="object 168"/>
            <p:cNvSpPr/>
            <p:nvPr/>
          </p:nvSpPr>
          <p:spPr>
            <a:xfrm>
              <a:off x="6355079" y="3441191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8255" y="0"/>
                  </a:moveTo>
                  <a:lnTo>
                    <a:pt x="2412" y="0"/>
                  </a:lnTo>
                  <a:lnTo>
                    <a:pt x="0" y="2412"/>
                  </a:lnTo>
                  <a:lnTo>
                    <a:pt x="0" y="5334"/>
                  </a:lnTo>
                  <a:lnTo>
                    <a:pt x="0" y="8255"/>
                  </a:lnTo>
                  <a:lnTo>
                    <a:pt x="2412" y="10668"/>
                  </a:lnTo>
                  <a:lnTo>
                    <a:pt x="8255" y="10668"/>
                  </a:lnTo>
                  <a:lnTo>
                    <a:pt x="10668" y="8255"/>
                  </a:lnTo>
                  <a:lnTo>
                    <a:pt x="10668" y="2412"/>
                  </a:lnTo>
                  <a:lnTo>
                    <a:pt x="825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9" name="object 169"/>
            <p:cNvSpPr/>
            <p:nvPr/>
          </p:nvSpPr>
          <p:spPr>
            <a:xfrm>
              <a:off x="6355079" y="3441191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0" y="5334"/>
                  </a:moveTo>
                  <a:lnTo>
                    <a:pt x="0" y="2412"/>
                  </a:lnTo>
                  <a:lnTo>
                    <a:pt x="2412" y="0"/>
                  </a:lnTo>
                  <a:lnTo>
                    <a:pt x="5334" y="0"/>
                  </a:lnTo>
                  <a:lnTo>
                    <a:pt x="8255" y="0"/>
                  </a:lnTo>
                  <a:lnTo>
                    <a:pt x="10668" y="2412"/>
                  </a:lnTo>
                  <a:lnTo>
                    <a:pt x="10668" y="5334"/>
                  </a:lnTo>
                  <a:lnTo>
                    <a:pt x="10668" y="8255"/>
                  </a:lnTo>
                  <a:lnTo>
                    <a:pt x="8255" y="10668"/>
                  </a:lnTo>
                  <a:lnTo>
                    <a:pt x="5334" y="10668"/>
                  </a:lnTo>
                  <a:lnTo>
                    <a:pt x="2412" y="10668"/>
                  </a:lnTo>
                  <a:lnTo>
                    <a:pt x="0" y="8255"/>
                  </a:lnTo>
                  <a:lnTo>
                    <a:pt x="0" y="5334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0" name="object 170"/>
            <p:cNvSpPr/>
            <p:nvPr/>
          </p:nvSpPr>
          <p:spPr>
            <a:xfrm>
              <a:off x="6371843" y="3441191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8254" y="0"/>
                  </a:moveTo>
                  <a:lnTo>
                    <a:pt x="2412" y="0"/>
                  </a:lnTo>
                  <a:lnTo>
                    <a:pt x="0" y="2412"/>
                  </a:lnTo>
                  <a:lnTo>
                    <a:pt x="0" y="5334"/>
                  </a:lnTo>
                  <a:lnTo>
                    <a:pt x="0" y="8255"/>
                  </a:lnTo>
                  <a:lnTo>
                    <a:pt x="2412" y="10668"/>
                  </a:lnTo>
                  <a:lnTo>
                    <a:pt x="8254" y="10668"/>
                  </a:lnTo>
                  <a:lnTo>
                    <a:pt x="10667" y="8255"/>
                  </a:lnTo>
                  <a:lnTo>
                    <a:pt x="10667" y="2412"/>
                  </a:lnTo>
                  <a:lnTo>
                    <a:pt x="825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1" name="object 171"/>
            <p:cNvSpPr/>
            <p:nvPr/>
          </p:nvSpPr>
          <p:spPr>
            <a:xfrm>
              <a:off x="6371843" y="3441191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0" y="5334"/>
                  </a:moveTo>
                  <a:lnTo>
                    <a:pt x="0" y="2412"/>
                  </a:lnTo>
                  <a:lnTo>
                    <a:pt x="2412" y="0"/>
                  </a:lnTo>
                  <a:lnTo>
                    <a:pt x="5333" y="0"/>
                  </a:lnTo>
                  <a:lnTo>
                    <a:pt x="8254" y="0"/>
                  </a:lnTo>
                  <a:lnTo>
                    <a:pt x="10667" y="2412"/>
                  </a:lnTo>
                  <a:lnTo>
                    <a:pt x="10667" y="5334"/>
                  </a:lnTo>
                  <a:lnTo>
                    <a:pt x="10667" y="8255"/>
                  </a:lnTo>
                  <a:lnTo>
                    <a:pt x="8254" y="10668"/>
                  </a:lnTo>
                  <a:lnTo>
                    <a:pt x="5333" y="10668"/>
                  </a:lnTo>
                  <a:lnTo>
                    <a:pt x="2412" y="10668"/>
                  </a:lnTo>
                  <a:lnTo>
                    <a:pt x="0" y="8255"/>
                  </a:lnTo>
                  <a:lnTo>
                    <a:pt x="0" y="5334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6371843" y="3336036"/>
              <a:ext cx="104139" cy="62865"/>
            </a:xfrm>
            <a:custGeom>
              <a:avLst/>
              <a:gdLst/>
              <a:ahLst/>
              <a:cxnLst/>
              <a:rect l="l" t="t" r="r" b="b"/>
              <a:pathLst>
                <a:path w="104139" h="62864">
                  <a:moveTo>
                    <a:pt x="28701" y="508"/>
                  </a:moveTo>
                  <a:lnTo>
                    <a:pt x="0" y="508"/>
                  </a:lnTo>
                  <a:lnTo>
                    <a:pt x="0" y="61975"/>
                  </a:lnTo>
                  <a:lnTo>
                    <a:pt x="6603" y="61975"/>
                  </a:lnTo>
                  <a:lnTo>
                    <a:pt x="6603" y="42544"/>
                  </a:lnTo>
                  <a:lnTo>
                    <a:pt x="28701" y="42544"/>
                  </a:lnTo>
                  <a:lnTo>
                    <a:pt x="33146" y="41655"/>
                  </a:lnTo>
                  <a:lnTo>
                    <a:pt x="40766" y="38353"/>
                  </a:lnTo>
                  <a:lnTo>
                    <a:pt x="42611" y="36829"/>
                  </a:lnTo>
                  <a:lnTo>
                    <a:pt x="6603" y="36829"/>
                  </a:lnTo>
                  <a:lnTo>
                    <a:pt x="6603" y="6096"/>
                  </a:lnTo>
                  <a:lnTo>
                    <a:pt x="42458" y="6096"/>
                  </a:lnTo>
                  <a:lnTo>
                    <a:pt x="40766" y="4699"/>
                  </a:lnTo>
                  <a:lnTo>
                    <a:pt x="33146" y="1397"/>
                  </a:lnTo>
                  <a:lnTo>
                    <a:pt x="28701" y="508"/>
                  </a:lnTo>
                  <a:close/>
                </a:path>
                <a:path w="104139" h="62864">
                  <a:moveTo>
                    <a:pt x="42458" y="6096"/>
                  </a:moveTo>
                  <a:lnTo>
                    <a:pt x="29463" y="6096"/>
                  </a:lnTo>
                  <a:lnTo>
                    <a:pt x="34162" y="7492"/>
                  </a:lnTo>
                  <a:lnTo>
                    <a:pt x="37337" y="10160"/>
                  </a:lnTo>
                  <a:lnTo>
                    <a:pt x="40639" y="12826"/>
                  </a:lnTo>
                  <a:lnTo>
                    <a:pt x="42290" y="16637"/>
                  </a:lnTo>
                  <a:lnTo>
                    <a:pt x="42290" y="26415"/>
                  </a:lnTo>
                  <a:lnTo>
                    <a:pt x="40639" y="30225"/>
                  </a:lnTo>
                  <a:lnTo>
                    <a:pt x="37337" y="32892"/>
                  </a:lnTo>
                  <a:lnTo>
                    <a:pt x="34162" y="35560"/>
                  </a:lnTo>
                  <a:lnTo>
                    <a:pt x="29463" y="36829"/>
                  </a:lnTo>
                  <a:lnTo>
                    <a:pt x="42611" y="36829"/>
                  </a:lnTo>
                  <a:lnTo>
                    <a:pt x="43687" y="35940"/>
                  </a:lnTo>
                  <a:lnTo>
                    <a:pt x="45719" y="32765"/>
                  </a:lnTo>
                  <a:lnTo>
                    <a:pt x="47878" y="29590"/>
                  </a:lnTo>
                  <a:lnTo>
                    <a:pt x="48894" y="25908"/>
                  </a:lnTo>
                  <a:lnTo>
                    <a:pt x="48894" y="17144"/>
                  </a:lnTo>
                  <a:lnTo>
                    <a:pt x="47878" y="13335"/>
                  </a:lnTo>
                  <a:lnTo>
                    <a:pt x="45638" y="10160"/>
                  </a:lnTo>
                  <a:lnTo>
                    <a:pt x="43687" y="7112"/>
                  </a:lnTo>
                  <a:lnTo>
                    <a:pt x="42458" y="6096"/>
                  </a:lnTo>
                  <a:close/>
                </a:path>
                <a:path w="104139" h="62864">
                  <a:moveTo>
                    <a:pt x="59816" y="49529"/>
                  </a:moveTo>
                  <a:lnTo>
                    <a:pt x="57150" y="54483"/>
                  </a:lnTo>
                  <a:lnTo>
                    <a:pt x="59435" y="56896"/>
                  </a:lnTo>
                  <a:lnTo>
                    <a:pt x="62737" y="58800"/>
                  </a:lnTo>
                  <a:lnTo>
                    <a:pt x="67055" y="60198"/>
                  </a:lnTo>
                  <a:lnTo>
                    <a:pt x="71246" y="61722"/>
                  </a:lnTo>
                  <a:lnTo>
                    <a:pt x="75691" y="62484"/>
                  </a:lnTo>
                  <a:lnTo>
                    <a:pt x="85725" y="62484"/>
                  </a:lnTo>
                  <a:lnTo>
                    <a:pt x="90042" y="61722"/>
                  </a:lnTo>
                  <a:lnTo>
                    <a:pt x="93471" y="60198"/>
                  </a:lnTo>
                  <a:lnTo>
                    <a:pt x="96900" y="58547"/>
                  </a:lnTo>
                  <a:lnTo>
                    <a:pt x="98964" y="56896"/>
                  </a:lnTo>
                  <a:lnTo>
                    <a:pt x="76200" y="56896"/>
                  </a:lnTo>
                  <a:lnTo>
                    <a:pt x="72389" y="56261"/>
                  </a:lnTo>
                  <a:lnTo>
                    <a:pt x="68579" y="54863"/>
                  </a:lnTo>
                  <a:lnTo>
                    <a:pt x="64896" y="53339"/>
                  </a:lnTo>
                  <a:lnTo>
                    <a:pt x="61975" y="51562"/>
                  </a:lnTo>
                  <a:lnTo>
                    <a:pt x="59816" y="49529"/>
                  </a:lnTo>
                  <a:close/>
                </a:path>
                <a:path w="104139" h="62864">
                  <a:moveTo>
                    <a:pt x="85216" y="0"/>
                  </a:moveTo>
                  <a:lnTo>
                    <a:pt x="76453" y="0"/>
                  </a:lnTo>
                  <a:lnTo>
                    <a:pt x="72008" y="762"/>
                  </a:lnTo>
                  <a:lnTo>
                    <a:pt x="58673" y="13842"/>
                  </a:lnTo>
                  <a:lnTo>
                    <a:pt x="58673" y="20065"/>
                  </a:lnTo>
                  <a:lnTo>
                    <a:pt x="76580" y="33274"/>
                  </a:lnTo>
                  <a:lnTo>
                    <a:pt x="79375" y="34036"/>
                  </a:lnTo>
                  <a:lnTo>
                    <a:pt x="82041" y="34671"/>
                  </a:lnTo>
                  <a:lnTo>
                    <a:pt x="84835" y="35305"/>
                  </a:lnTo>
                  <a:lnTo>
                    <a:pt x="87248" y="36067"/>
                  </a:lnTo>
                  <a:lnTo>
                    <a:pt x="89534" y="36956"/>
                  </a:lnTo>
                  <a:lnTo>
                    <a:pt x="91820" y="37718"/>
                  </a:lnTo>
                  <a:lnTo>
                    <a:pt x="93598" y="38862"/>
                  </a:lnTo>
                  <a:lnTo>
                    <a:pt x="94995" y="40386"/>
                  </a:lnTo>
                  <a:lnTo>
                    <a:pt x="96392" y="41783"/>
                  </a:lnTo>
                  <a:lnTo>
                    <a:pt x="97154" y="43814"/>
                  </a:lnTo>
                  <a:lnTo>
                    <a:pt x="97154" y="48133"/>
                  </a:lnTo>
                  <a:lnTo>
                    <a:pt x="96519" y="49911"/>
                  </a:lnTo>
                  <a:lnTo>
                    <a:pt x="94233" y="53212"/>
                  </a:lnTo>
                  <a:lnTo>
                    <a:pt x="92455" y="54483"/>
                  </a:lnTo>
                  <a:lnTo>
                    <a:pt x="89915" y="55499"/>
                  </a:lnTo>
                  <a:lnTo>
                    <a:pt x="87502" y="56514"/>
                  </a:lnTo>
                  <a:lnTo>
                    <a:pt x="84327" y="56896"/>
                  </a:lnTo>
                  <a:lnTo>
                    <a:pt x="98964" y="56896"/>
                  </a:lnTo>
                  <a:lnTo>
                    <a:pt x="99440" y="56514"/>
                  </a:lnTo>
                  <a:lnTo>
                    <a:pt x="102742" y="51435"/>
                  </a:lnTo>
                  <a:lnTo>
                    <a:pt x="103631" y="48767"/>
                  </a:lnTo>
                  <a:lnTo>
                    <a:pt x="103631" y="42544"/>
                  </a:lnTo>
                  <a:lnTo>
                    <a:pt x="96011" y="33147"/>
                  </a:lnTo>
                  <a:lnTo>
                    <a:pt x="93725" y="31876"/>
                  </a:lnTo>
                  <a:lnTo>
                    <a:pt x="77596" y="27431"/>
                  </a:lnTo>
                  <a:lnTo>
                    <a:pt x="75056" y="26669"/>
                  </a:lnTo>
                  <a:lnTo>
                    <a:pt x="65150" y="19050"/>
                  </a:lnTo>
                  <a:lnTo>
                    <a:pt x="65150" y="14604"/>
                  </a:lnTo>
                  <a:lnTo>
                    <a:pt x="65785" y="12700"/>
                  </a:lnTo>
                  <a:lnTo>
                    <a:pt x="68071" y="9398"/>
                  </a:lnTo>
                  <a:lnTo>
                    <a:pt x="69850" y="8000"/>
                  </a:lnTo>
                  <a:lnTo>
                    <a:pt x="72389" y="6985"/>
                  </a:lnTo>
                  <a:lnTo>
                    <a:pt x="74802" y="5968"/>
                  </a:lnTo>
                  <a:lnTo>
                    <a:pt x="77850" y="5587"/>
                  </a:lnTo>
                  <a:lnTo>
                    <a:pt x="101036" y="5587"/>
                  </a:lnTo>
                  <a:lnTo>
                    <a:pt x="98551" y="3683"/>
                  </a:lnTo>
                  <a:lnTo>
                    <a:pt x="95630" y="2412"/>
                  </a:lnTo>
                  <a:lnTo>
                    <a:pt x="92075" y="1397"/>
                  </a:lnTo>
                  <a:lnTo>
                    <a:pt x="88645" y="508"/>
                  </a:lnTo>
                  <a:lnTo>
                    <a:pt x="85216" y="0"/>
                  </a:lnTo>
                  <a:close/>
                </a:path>
                <a:path w="104139" h="62864">
                  <a:moveTo>
                    <a:pt x="101036" y="5587"/>
                  </a:moveTo>
                  <a:lnTo>
                    <a:pt x="84454" y="5587"/>
                  </a:lnTo>
                  <a:lnTo>
                    <a:pt x="87248" y="5968"/>
                  </a:lnTo>
                  <a:lnTo>
                    <a:pt x="90296" y="6730"/>
                  </a:lnTo>
                  <a:lnTo>
                    <a:pt x="93344" y="7619"/>
                  </a:lnTo>
                  <a:lnTo>
                    <a:pt x="96138" y="8889"/>
                  </a:lnTo>
                  <a:lnTo>
                    <a:pt x="98805" y="10667"/>
                  </a:lnTo>
                  <a:lnTo>
                    <a:pt x="101036" y="5587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3" name="object 173"/>
            <p:cNvSpPr/>
            <p:nvPr/>
          </p:nvSpPr>
          <p:spPr>
            <a:xfrm>
              <a:off x="6291008" y="2573972"/>
              <a:ext cx="207390" cy="19672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4" name="object 174"/>
            <p:cNvSpPr/>
            <p:nvPr/>
          </p:nvSpPr>
          <p:spPr>
            <a:xfrm>
              <a:off x="6292595" y="3060192"/>
              <a:ext cx="204470" cy="192405"/>
            </a:xfrm>
            <a:custGeom>
              <a:avLst/>
              <a:gdLst/>
              <a:ahLst/>
              <a:cxnLst/>
              <a:rect l="l" t="t" r="r" b="b"/>
              <a:pathLst>
                <a:path w="204470" h="192404">
                  <a:moveTo>
                    <a:pt x="202056" y="0"/>
                  </a:moveTo>
                  <a:lnTo>
                    <a:pt x="2158" y="0"/>
                  </a:lnTo>
                  <a:lnTo>
                    <a:pt x="0" y="2159"/>
                  </a:lnTo>
                  <a:lnTo>
                    <a:pt x="0" y="4953"/>
                  </a:lnTo>
                  <a:lnTo>
                    <a:pt x="0" y="189865"/>
                  </a:lnTo>
                  <a:lnTo>
                    <a:pt x="2158" y="192024"/>
                  </a:lnTo>
                  <a:lnTo>
                    <a:pt x="202056" y="192024"/>
                  </a:lnTo>
                  <a:lnTo>
                    <a:pt x="204215" y="189865"/>
                  </a:lnTo>
                  <a:lnTo>
                    <a:pt x="204215" y="2159"/>
                  </a:lnTo>
                  <a:lnTo>
                    <a:pt x="202056" y="0"/>
                  </a:lnTo>
                  <a:close/>
                </a:path>
              </a:pathLst>
            </a:custGeom>
            <a:solidFill>
              <a:srgbClr val="F1F3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5" name="object 175"/>
            <p:cNvSpPr/>
            <p:nvPr/>
          </p:nvSpPr>
          <p:spPr>
            <a:xfrm>
              <a:off x="6292595" y="3060192"/>
              <a:ext cx="204470" cy="192405"/>
            </a:xfrm>
            <a:custGeom>
              <a:avLst/>
              <a:gdLst/>
              <a:ahLst/>
              <a:cxnLst/>
              <a:rect l="l" t="t" r="r" b="b"/>
              <a:pathLst>
                <a:path w="204470" h="192404">
                  <a:moveTo>
                    <a:pt x="0" y="4953"/>
                  </a:moveTo>
                  <a:lnTo>
                    <a:pt x="0" y="2159"/>
                  </a:lnTo>
                  <a:lnTo>
                    <a:pt x="2158" y="0"/>
                  </a:lnTo>
                  <a:lnTo>
                    <a:pt x="4952" y="0"/>
                  </a:lnTo>
                  <a:lnTo>
                    <a:pt x="199262" y="0"/>
                  </a:lnTo>
                  <a:lnTo>
                    <a:pt x="202056" y="0"/>
                  </a:lnTo>
                  <a:lnTo>
                    <a:pt x="204215" y="2159"/>
                  </a:lnTo>
                  <a:lnTo>
                    <a:pt x="204215" y="4953"/>
                  </a:lnTo>
                  <a:lnTo>
                    <a:pt x="204215" y="187071"/>
                  </a:lnTo>
                  <a:lnTo>
                    <a:pt x="204215" y="189865"/>
                  </a:lnTo>
                  <a:lnTo>
                    <a:pt x="202056" y="192024"/>
                  </a:lnTo>
                  <a:lnTo>
                    <a:pt x="199262" y="192024"/>
                  </a:lnTo>
                  <a:lnTo>
                    <a:pt x="4952" y="192024"/>
                  </a:lnTo>
                  <a:lnTo>
                    <a:pt x="2158" y="192024"/>
                  </a:lnTo>
                  <a:lnTo>
                    <a:pt x="0" y="189865"/>
                  </a:lnTo>
                  <a:lnTo>
                    <a:pt x="0" y="187071"/>
                  </a:lnTo>
                  <a:lnTo>
                    <a:pt x="0" y="495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" name="object 176"/>
            <p:cNvSpPr/>
            <p:nvPr/>
          </p:nvSpPr>
          <p:spPr>
            <a:xfrm>
              <a:off x="6318503" y="3128772"/>
              <a:ext cx="151130" cy="48895"/>
            </a:xfrm>
            <a:custGeom>
              <a:avLst/>
              <a:gdLst/>
              <a:ahLst/>
              <a:cxnLst/>
              <a:rect l="l" t="t" r="r" b="b"/>
              <a:pathLst>
                <a:path w="151129" h="48894">
                  <a:moveTo>
                    <a:pt x="84709" y="380"/>
                  </a:moveTo>
                  <a:lnTo>
                    <a:pt x="58674" y="380"/>
                  </a:lnTo>
                  <a:lnTo>
                    <a:pt x="58674" y="48387"/>
                  </a:lnTo>
                  <a:lnTo>
                    <a:pt x="86741" y="48387"/>
                  </a:lnTo>
                  <a:lnTo>
                    <a:pt x="91312" y="47243"/>
                  </a:lnTo>
                  <a:lnTo>
                    <a:pt x="94234" y="44957"/>
                  </a:lnTo>
                  <a:lnTo>
                    <a:pt x="95309" y="44195"/>
                  </a:lnTo>
                  <a:lnTo>
                    <a:pt x="63754" y="44195"/>
                  </a:lnTo>
                  <a:lnTo>
                    <a:pt x="63754" y="26162"/>
                  </a:lnTo>
                  <a:lnTo>
                    <a:pt x="94880" y="26162"/>
                  </a:lnTo>
                  <a:lnTo>
                    <a:pt x="93980" y="25400"/>
                  </a:lnTo>
                  <a:lnTo>
                    <a:pt x="91694" y="24511"/>
                  </a:lnTo>
                  <a:lnTo>
                    <a:pt x="87503" y="23749"/>
                  </a:lnTo>
                  <a:lnTo>
                    <a:pt x="89408" y="23367"/>
                  </a:lnTo>
                  <a:lnTo>
                    <a:pt x="91567" y="22478"/>
                  </a:lnTo>
                  <a:lnTo>
                    <a:pt x="92167" y="21970"/>
                  </a:lnTo>
                  <a:lnTo>
                    <a:pt x="63754" y="21970"/>
                  </a:lnTo>
                  <a:lnTo>
                    <a:pt x="63754" y="4572"/>
                  </a:lnTo>
                  <a:lnTo>
                    <a:pt x="93098" y="4572"/>
                  </a:lnTo>
                  <a:lnTo>
                    <a:pt x="88773" y="1524"/>
                  </a:lnTo>
                  <a:lnTo>
                    <a:pt x="84709" y="380"/>
                  </a:lnTo>
                  <a:close/>
                </a:path>
                <a:path w="151129" h="48894">
                  <a:moveTo>
                    <a:pt x="94880" y="26162"/>
                  </a:moveTo>
                  <a:lnTo>
                    <a:pt x="84836" y="26162"/>
                  </a:lnTo>
                  <a:lnTo>
                    <a:pt x="88011" y="26924"/>
                  </a:lnTo>
                  <a:lnTo>
                    <a:pt x="92583" y="29717"/>
                  </a:lnTo>
                  <a:lnTo>
                    <a:pt x="93599" y="32003"/>
                  </a:lnTo>
                  <a:lnTo>
                    <a:pt x="93599" y="38226"/>
                  </a:lnTo>
                  <a:lnTo>
                    <a:pt x="92583" y="40639"/>
                  </a:lnTo>
                  <a:lnTo>
                    <a:pt x="88011" y="43433"/>
                  </a:lnTo>
                  <a:lnTo>
                    <a:pt x="84836" y="44195"/>
                  </a:lnTo>
                  <a:lnTo>
                    <a:pt x="95309" y="44195"/>
                  </a:lnTo>
                  <a:lnTo>
                    <a:pt x="97282" y="42799"/>
                  </a:lnTo>
                  <a:lnTo>
                    <a:pt x="98679" y="39624"/>
                  </a:lnTo>
                  <a:lnTo>
                    <a:pt x="98679" y="32765"/>
                  </a:lnTo>
                  <a:lnTo>
                    <a:pt x="98171" y="30479"/>
                  </a:lnTo>
                  <a:lnTo>
                    <a:pt x="96900" y="28701"/>
                  </a:lnTo>
                  <a:lnTo>
                    <a:pt x="95631" y="26797"/>
                  </a:lnTo>
                  <a:lnTo>
                    <a:pt x="94880" y="26162"/>
                  </a:lnTo>
                  <a:close/>
                </a:path>
                <a:path w="151129" h="48894">
                  <a:moveTo>
                    <a:pt x="93098" y="4572"/>
                  </a:moveTo>
                  <a:lnTo>
                    <a:pt x="82804" y="4572"/>
                  </a:lnTo>
                  <a:lnTo>
                    <a:pt x="85851" y="5333"/>
                  </a:lnTo>
                  <a:lnTo>
                    <a:pt x="87884" y="6730"/>
                  </a:lnTo>
                  <a:lnTo>
                    <a:pt x="90043" y="8127"/>
                  </a:lnTo>
                  <a:lnTo>
                    <a:pt x="91186" y="10413"/>
                  </a:lnTo>
                  <a:lnTo>
                    <a:pt x="91186" y="16128"/>
                  </a:lnTo>
                  <a:lnTo>
                    <a:pt x="90043" y="18287"/>
                  </a:lnTo>
                  <a:lnTo>
                    <a:pt x="87884" y="19812"/>
                  </a:lnTo>
                  <a:lnTo>
                    <a:pt x="85851" y="21208"/>
                  </a:lnTo>
                  <a:lnTo>
                    <a:pt x="82804" y="21970"/>
                  </a:lnTo>
                  <a:lnTo>
                    <a:pt x="92167" y="21970"/>
                  </a:lnTo>
                  <a:lnTo>
                    <a:pt x="93218" y="21081"/>
                  </a:lnTo>
                  <a:lnTo>
                    <a:pt x="94361" y="19303"/>
                  </a:lnTo>
                  <a:lnTo>
                    <a:pt x="95631" y="17525"/>
                  </a:lnTo>
                  <a:lnTo>
                    <a:pt x="96138" y="15366"/>
                  </a:lnTo>
                  <a:lnTo>
                    <a:pt x="96138" y="8762"/>
                  </a:lnTo>
                  <a:lnTo>
                    <a:pt x="94742" y="5714"/>
                  </a:lnTo>
                  <a:lnTo>
                    <a:pt x="93098" y="4572"/>
                  </a:lnTo>
                  <a:close/>
                </a:path>
                <a:path w="151129" h="48894">
                  <a:moveTo>
                    <a:pt x="24637" y="380"/>
                  </a:moveTo>
                  <a:lnTo>
                    <a:pt x="0" y="380"/>
                  </a:lnTo>
                  <a:lnTo>
                    <a:pt x="0" y="48387"/>
                  </a:lnTo>
                  <a:lnTo>
                    <a:pt x="24637" y="48387"/>
                  </a:lnTo>
                  <a:lnTo>
                    <a:pt x="29083" y="47370"/>
                  </a:lnTo>
                  <a:lnTo>
                    <a:pt x="33020" y="45338"/>
                  </a:lnTo>
                  <a:lnTo>
                    <a:pt x="35639" y="43941"/>
                  </a:lnTo>
                  <a:lnTo>
                    <a:pt x="5080" y="43941"/>
                  </a:lnTo>
                  <a:lnTo>
                    <a:pt x="5080" y="4825"/>
                  </a:lnTo>
                  <a:lnTo>
                    <a:pt x="35639" y="4825"/>
                  </a:lnTo>
                  <a:lnTo>
                    <a:pt x="33020" y="3428"/>
                  </a:lnTo>
                  <a:lnTo>
                    <a:pt x="29083" y="1397"/>
                  </a:lnTo>
                  <a:lnTo>
                    <a:pt x="24637" y="380"/>
                  </a:lnTo>
                  <a:close/>
                </a:path>
                <a:path w="151129" h="48894">
                  <a:moveTo>
                    <a:pt x="35639" y="4825"/>
                  </a:moveTo>
                  <a:lnTo>
                    <a:pt x="23495" y="4825"/>
                  </a:lnTo>
                  <a:lnTo>
                    <a:pt x="27178" y="5587"/>
                  </a:lnTo>
                  <a:lnTo>
                    <a:pt x="30353" y="7238"/>
                  </a:lnTo>
                  <a:lnTo>
                    <a:pt x="33400" y="9016"/>
                  </a:lnTo>
                  <a:lnTo>
                    <a:pt x="35813" y="11302"/>
                  </a:lnTo>
                  <a:lnTo>
                    <a:pt x="39370" y="17144"/>
                  </a:lnTo>
                  <a:lnTo>
                    <a:pt x="40132" y="20447"/>
                  </a:lnTo>
                  <a:lnTo>
                    <a:pt x="40132" y="28193"/>
                  </a:lnTo>
                  <a:lnTo>
                    <a:pt x="23495" y="43941"/>
                  </a:lnTo>
                  <a:lnTo>
                    <a:pt x="35639" y="43941"/>
                  </a:lnTo>
                  <a:lnTo>
                    <a:pt x="36830" y="43306"/>
                  </a:lnTo>
                  <a:lnTo>
                    <a:pt x="39878" y="40512"/>
                  </a:lnTo>
                  <a:lnTo>
                    <a:pt x="41910" y="36829"/>
                  </a:lnTo>
                  <a:lnTo>
                    <a:pt x="44069" y="33274"/>
                  </a:lnTo>
                  <a:lnTo>
                    <a:pt x="45212" y="29082"/>
                  </a:lnTo>
                  <a:lnTo>
                    <a:pt x="45212" y="19685"/>
                  </a:lnTo>
                  <a:lnTo>
                    <a:pt x="44069" y="15493"/>
                  </a:lnTo>
                  <a:lnTo>
                    <a:pt x="41910" y="11937"/>
                  </a:lnTo>
                  <a:lnTo>
                    <a:pt x="39878" y="8254"/>
                  </a:lnTo>
                  <a:lnTo>
                    <a:pt x="36830" y="5461"/>
                  </a:lnTo>
                  <a:lnTo>
                    <a:pt x="35639" y="4825"/>
                  </a:lnTo>
                  <a:close/>
                </a:path>
                <a:path w="151129" h="48894">
                  <a:moveTo>
                    <a:pt x="136779" y="0"/>
                  </a:moveTo>
                  <a:lnTo>
                    <a:pt x="129794" y="0"/>
                  </a:lnTo>
                  <a:lnTo>
                    <a:pt x="126365" y="635"/>
                  </a:lnTo>
                  <a:lnTo>
                    <a:pt x="108204" y="20827"/>
                  </a:lnTo>
                  <a:lnTo>
                    <a:pt x="108204" y="27939"/>
                  </a:lnTo>
                  <a:lnTo>
                    <a:pt x="129667" y="48767"/>
                  </a:lnTo>
                  <a:lnTo>
                    <a:pt x="136779" y="48767"/>
                  </a:lnTo>
                  <a:lnTo>
                    <a:pt x="140081" y="48132"/>
                  </a:lnTo>
                  <a:lnTo>
                    <a:pt x="146176" y="45847"/>
                  </a:lnTo>
                  <a:lnTo>
                    <a:pt x="148535" y="44195"/>
                  </a:lnTo>
                  <a:lnTo>
                    <a:pt x="130556" y="44195"/>
                  </a:lnTo>
                  <a:lnTo>
                    <a:pt x="127888" y="43814"/>
                  </a:lnTo>
                  <a:lnTo>
                    <a:pt x="113411" y="27939"/>
                  </a:lnTo>
                  <a:lnTo>
                    <a:pt x="113411" y="20827"/>
                  </a:lnTo>
                  <a:lnTo>
                    <a:pt x="130556" y="4572"/>
                  </a:lnTo>
                  <a:lnTo>
                    <a:pt x="148535" y="4572"/>
                  </a:lnTo>
                  <a:lnTo>
                    <a:pt x="146176" y="2920"/>
                  </a:lnTo>
                  <a:lnTo>
                    <a:pt x="140081" y="635"/>
                  </a:lnTo>
                  <a:lnTo>
                    <a:pt x="136779" y="0"/>
                  </a:lnTo>
                  <a:close/>
                </a:path>
                <a:path w="151129" h="48894">
                  <a:moveTo>
                    <a:pt x="147700" y="38480"/>
                  </a:moveTo>
                  <a:lnTo>
                    <a:pt x="136271" y="44195"/>
                  </a:lnTo>
                  <a:lnTo>
                    <a:pt x="148535" y="44195"/>
                  </a:lnTo>
                  <a:lnTo>
                    <a:pt x="148717" y="44068"/>
                  </a:lnTo>
                  <a:lnTo>
                    <a:pt x="150875" y="41655"/>
                  </a:lnTo>
                  <a:lnTo>
                    <a:pt x="147700" y="38480"/>
                  </a:lnTo>
                  <a:close/>
                </a:path>
                <a:path w="151129" h="48894">
                  <a:moveTo>
                    <a:pt x="148535" y="4572"/>
                  </a:moveTo>
                  <a:lnTo>
                    <a:pt x="136271" y="4572"/>
                  </a:lnTo>
                  <a:lnTo>
                    <a:pt x="138811" y="4952"/>
                  </a:lnTo>
                  <a:lnTo>
                    <a:pt x="141097" y="5841"/>
                  </a:lnTo>
                  <a:lnTo>
                    <a:pt x="143510" y="6730"/>
                  </a:lnTo>
                  <a:lnTo>
                    <a:pt x="145669" y="8254"/>
                  </a:lnTo>
                  <a:lnTo>
                    <a:pt x="147700" y="10160"/>
                  </a:lnTo>
                  <a:lnTo>
                    <a:pt x="150875" y="6985"/>
                  </a:lnTo>
                  <a:lnTo>
                    <a:pt x="148717" y="4699"/>
                  </a:lnTo>
                  <a:lnTo>
                    <a:pt x="148535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" name="object 177"/>
            <p:cNvSpPr/>
            <p:nvPr/>
          </p:nvSpPr>
          <p:spPr>
            <a:xfrm>
              <a:off x="6259829" y="3472434"/>
              <a:ext cx="142240" cy="40005"/>
            </a:xfrm>
            <a:custGeom>
              <a:avLst/>
              <a:gdLst/>
              <a:ahLst/>
              <a:cxnLst/>
              <a:rect l="l" t="t" r="r" b="b"/>
              <a:pathLst>
                <a:path w="142239" h="40004">
                  <a:moveTo>
                    <a:pt x="3048" y="39624"/>
                  </a:moveTo>
                  <a:lnTo>
                    <a:pt x="135000" y="39624"/>
                  </a:lnTo>
                </a:path>
                <a:path w="142239" h="40004">
                  <a:moveTo>
                    <a:pt x="0" y="0"/>
                  </a:moveTo>
                  <a:lnTo>
                    <a:pt x="0" y="38988"/>
                  </a:lnTo>
                </a:path>
                <a:path w="142239" h="40004">
                  <a:moveTo>
                    <a:pt x="141732" y="0"/>
                  </a:moveTo>
                  <a:lnTo>
                    <a:pt x="141732" y="38988"/>
                  </a:lnTo>
                </a:path>
              </a:pathLst>
            </a:custGeom>
            <a:ln w="1905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" name="object 178"/>
            <p:cNvSpPr/>
            <p:nvPr/>
          </p:nvSpPr>
          <p:spPr>
            <a:xfrm>
              <a:off x="6088379" y="3275076"/>
              <a:ext cx="208915" cy="196850"/>
            </a:xfrm>
            <a:custGeom>
              <a:avLst/>
              <a:gdLst/>
              <a:ahLst/>
              <a:cxnLst/>
              <a:rect l="l" t="t" r="r" b="b"/>
              <a:pathLst>
                <a:path w="208914" h="196850">
                  <a:moveTo>
                    <a:pt x="206502" y="0"/>
                  </a:moveTo>
                  <a:lnTo>
                    <a:pt x="2286" y="0"/>
                  </a:lnTo>
                  <a:lnTo>
                    <a:pt x="0" y="2286"/>
                  </a:lnTo>
                  <a:lnTo>
                    <a:pt x="0" y="5079"/>
                  </a:lnTo>
                  <a:lnTo>
                    <a:pt x="0" y="194310"/>
                  </a:lnTo>
                  <a:lnTo>
                    <a:pt x="2286" y="196596"/>
                  </a:lnTo>
                  <a:lnTo>
                    <a:pt x="206502" y="196596"/>
                  </a:lnTo>
                  <a:lnTo>
                    <a:pt x="208787" y="194310"/>
                  </a:lnTo>
                  <a:lnTo>
                    <a:pt x="208787" y="2286"/>
                  </a:lnTo>
                  <a:lnTo>
                    <a:pt x="20650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9" name="object 179"/>
            <p:cNvSpPr/>
            <p:nvPr/>
          </p:nvSpPr>
          <p:spPr>
            <a:xfrm>
              <a:off x="6088379" y="3275076"/>
              <a:ext cx="208915" cy="196850"/>
            </a:xfrm>
            <a:custGeom>
              <a:avLst/>
              <a:gdLst/>
              <a:ahLst/>
              <a:cxnLst/>
              <a:rect l="l" t="t" r="r" b="b"/>
              <a:pathLst>
                <a:path w="208914" h="196850">
                  <a:moveTo>
                    <a:pt x="0" y="5079"/>
                  </a:moveTo>
                  <a:lnTo>
                    <a:pt x="0" y="2286"/>
                  </a:lnTo>
                  <a:lnTo>
                    <a:pt x="2286" y="0"/>
                  </a:lnTo>
                  <a:lnTo>
                    <a:pt x="5080" y="0"/>
                  </a:lnTo>
                  <a:lnTo>
                    <a:pt x="203708" y="0"/>
                  </a:lnTo>
                  <a:lnTo>
                    <a:pt x="206502" y="0"/>
                  </a:lnTo>
                  <a:lnTo>
                    <a:pt x="208787" y="2286"/>
                  </a:lnTo>
                  <a:lnTo>
                    <a:pt x="208787" y="5079"/>
                  </a:lnTo>
                  <a:lnTo>
                    <a:pt x="208787" y="191515"/>
                  </a:lnTo>
                  <a:lnTo>
                    <a:pt x="208787" y="194310"/>
                  </a:lnTo>
                  <a:lnTo>
                    <a:pt x="206502" y="196596"/>
                  </a:lnTo>
                  <a:lnTo>
                    <a:pt x="203708" y="196596"/>
                  </a:lnTo>
                  <a:lnTo>
                    <a:pt x="5080" y="196596"/>
                  </a:lnTo>
                  <a:lnTo>
                    <a:pt x="2286" y="196596"/>
                  </a:lnTo>
                  <a:lnTo>
                    <a:pt x="0" y="194310"/>
                  </a:lnTo>
                  <a:lnTo>
                    <a:pt x="0" y="191515"/>
                  </a:lnTo>
                  <a:lnTo>
                    <a:pt x="0" y="5079"/>
                  </a:lnTo>
                  <a:close/>
                </a:path>
              </a:pathLst>
            </a:custGeom>
            <a:ln w="31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0" name="object 180"/>
            <p:cNvSpPr/>
            <p:nvPr/>
          </p:nvSpPr>
          <p:spPr>
            <a:xfrm>
              <a:off x="6224015" y="3454908"/>
              <a:ext cx="47625" cy="17145"/>
            </a:xfrm>
            <a:custGeom>
              <a:avLst/>
              <a:gdLst/>
              <a:ahLst/>
              <a:cxnLst/>
              <a:rect l="l" t="t" r="r" b="b"/>
              <a:pathLst>
                <a:path w="47625" h="17145">
                  <a:moveTo>
                    <a:pt x="46355" y="0"/>
                  </a:moveTo>
                  <a:lnTo>
                    <a:pt x="888" y="0"/>
                  </a:lnTo>
                  <a:lnTo>
                    <a:pt x="0" y="888"/>
                  </a:lnTo>
                  <a:lnTo>
                    <a:pt x="0" y="2031"/>
                  </a:lnTo>
                  <a:lnTo>
                    <a:pt x="0" y="15875"/>
                  </a:lnTo>
                  <a:lnTo>
                    <a:pt x="888" y="16763"/>
                  </a:lnTo>
                  <a:lnTo>
                    <a:pt x="46355" y="16763"/>
                  </a:lnTo>
                  <a:lnTo>
                    <a:pt x="47244" y="15875"/>
                  </a:lnTo>
                  <a:lnTo>
                    <a:pt x="47244" y="888"/>
                  </a:lnTo>
                  <a:lnTo>
                    <a:pt x="463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1" name="object 181"/>
            <p:cNvSpPr/>
            <p:nvPr/>
          </p:nvSpPr>
          <p:spPr>
            <a:xfrm>
              <a:off x="6224015" y="3454908"/>
              <a:ext cx="47625" cy="17145"/>
            </a:xfrm>
            <a:custGeom>
              <a:avLst/>
              <a:gdLst/>
              <a:ahLst/>
              <a:cxnLst/>
              <a:rect l="l" t="t" r="r" b="b"/>
              <a:pathLst>
                <a:path w="47625" h="17145">
                  <a:moveTo>
                    <a:pt x="0" y="2031"/>
                  </a:moveTo>
                  <a:lnTo>
                    <a:pt x="0" y="888"/>
                  </a:lnTo>
                  <a:lnTo>
                    <a:pt x="888" y="0"/>
                  </a:lnTo>
                  <a:lnTo>
                    <a:pt x="2032" y="0"/>
                  </a:lnTo>
                  <a:lnTo>
                    <a:pt x="45212" y="0"/>
                  </a:lnTo>
                  <a:lnTo>
                    <a:pt x="46355" y="0"/>
                  </a:lnTo>
                  <a:lnTo>
                    <a:pt x="47244" y="888"/>
                  </a:lnTo>
                  <a:lnTo>
                    <a:pt x="47244" y="2031"/>
                  </a:lnTo>
                  <a:lnTo>
                    <a:pt x="47244" y="14731"/>
                  </a:lnTo>
                  <a:lnTo>
                    <a:pt x="47244" y="15875"/>
                  </a:lnTo>
                  <a:lnTo>
                    <a:pt x="46355" y="16763"/>
                  </a:lnTo>
                  <a:lnTo>
                    <a:pt x="45212" y="16763"/>
                  </a:lnTo>
                  <a:lnTo>
                    <a:pt x="2032" y="16763"/>
                  </a:lnTo>
                  <a:lnTo>
                    <a:pt x="888" y="16763"/>
                  </a:lnTo>
                  <a:lnTo>
                    <a:pt x="0" y="15875"/>
                  </a:lnTo>
                  <a:lnTo>
                    <a:pt x="0" y="14731"/>
                  </a:lnTo>
                  <a:lnTo>
                    <a:pt x="0" y="203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2" name="object 182"/>
            <p:cNvSpPr/>
            <p:nvPr/>
          </p:nvSpPr>
          <p:spPr>
            <a:xfrm>
              <a:off x="6121908" y="3340607"/>
              <a:ext cx="149860" cy="58419"/>
            </a:xfrm>
            <a:custGeom>
              <a:avLst/>
              <a:gdLst/>
              <a:ahLst/>
              <a:cxnLst/>
              <a:rect l="l" t="t" r="r" b="b"/>
              <a:pathLst>
                <a:path w="149860" h="58420">
                  <a:moveTo>
                    <a:pt x="45720" y="20066"/>
                  </a:moveTo>
                  <a:lnTo>
                    <a:pt x="43180" y="13208"/>
                  </a:lnTo>
                  <a:lnTo>
                    <a:pt x="40132" y="10388"/>
                  </a:lnTo>
                  <a:lnTo>
                    <a:pt x="40132" y="29083"/>
                  </a:lnTo>
                  <a:lnTo>
                    <a:pt x="40132" y="36703"/>
                  </a:lnTo>
                  <a:lnTo>
                    <a:pt x="38100" y="42672"/>
                  </a:lnTo>
                  <a:lnTo>
                    <a:pt x="34036" y="46990"/>
                  </a:lnTo>
                  <a:lnTo>
                    <a:pt x="29972" y="51181"/>
                  </a:lnTo>
                  <a:lnTo>
                    <a:pt x="24511" y="53340"/>
                  </a:lnTo>
                  <a:lnTo>
                    <a:pt x="5588" y="53340"/>
                  </a:lnTo>
                  <a:lnTo>
                    <a:pt x="5588" y="6096"/>
                  </a:lnTo>
                  <a:lnTo>
                    <a:pt x="15875" y="6096"/>
                  </a:lnTo>
                  <a:lnTo>
                    <a:pt x="26466" y="7531"/>
                  </a:lnTo>
                  <a:lnTo>
                    <a:pt x="34048" y="11836"/>
                  </a:lnTo>
                  <a:lnTo>
                    <a:pt x="38608" y="19011"/>
                  </a:lnTo>
                  <a:lnTo>
                    <a:pt x="40132" y="29083"/>
                  </a:lnTo>
                  <a:lnTo>
                    <a:pt x="40132" y="10388"/>
                  </a:lnTo>
                  <a:lnTo>
                    <a:pt x="38100" y="8509"/>
                  </a:lnTo>
                  <a:lnTo>
                    <a:pt x="35547" y="6096"/>
                  </a:lnTo>
                  <a:lnTo>
                    <a:pt x="33147" y="3810"/>
                  </a:lnTo>
                  <a:lnTo>
                    <a:pt x="25781" y="1524"/>
                  </a:lnTo>
                  <a:lnTo>
                    <a:pt x="0" y="1524"/>
                  </a:lnTo>
                  <a:lnTo>
                    <a:pt x="0" y="57912"/>
                  </a:lnTo>
                  <a:lnTo>
                    <a:pt x="23622" y="57912"/>
                  </a:lnTo>
                  <a:lnTo>
                    <a:pt x="28448" y="56769"/>
                  </a:lnTo>
                  <a:lnTo>
                    <a:pt x="34721" y="53340"/>
                  </a:lnTo>
                  <a:lnTo>
                    <a:pt x="36830" y="52197"/>
                  </a:lnTo>
                  <a:lnTo>
                    <a:pt x="40005" y="48895"/>
                  </a:lnTo>
                  <a:lnTo>
                    <a:pt x="42291" y="44450"/>
                  </a:lnTo>
                  <a:lnTo>
                    <a:pt x="44577" y="40132"/>
                  </a:lnTo>
                  <a:lnTo>
                    <a:pt x="45720" y="34925"/>
                  </a:lnTo>
                  <a:lnTo>
                    <a:pt x="45720" y="20066"/>
                  </a:lnTo>
                  <a:close/>
                </a:path>
                <a:path w="149860" h="58420">
                  <a:moveTo>
                    <a:pt x="99060" y="57912"/>
                  </a:moveTo>
                  <a:lnTo>
                    <a:pt x="78867" y="28194"/>
                  </a:lnTo>
                  <a:lnTo>
                    <a:pt x="97409" y="1524"/>
                  </a:lnTo>
                  <a:lnTo>
                    <a:pt x="91313" y="1524"/>
                  </a:lnTo>
                  <a:lnTo>
                    <a:pt x="75565" y="24765"/>
                  </a:lnTo>
                  <a:lnTo>
                    <a:pt x="59563" y="1524"/>
                  </a:lnTo>
                  <a:lnTo>
                    <a:pt x="53467" y="1524"/>
                  </a:lnTo>
                  <a:lnTo>
                    <a:pt x="72390" y="28194"/>
                  </a:lnTo>
                  <a:lnTo>
                    <a:pt x="51816" y="57912"/>
                  </a:lnTo>
                  <a:lnTo>
                    <a:pt x="57912" y="57912"/>
                  </a:lnTo>
                  <a:lnTo>
                    <a:pt x="75438" y="32004"/>
                  </a:lnTo>
                  <a:lnTo>
                    <a:pt x="92964" y="57912"/>
                  </a:lnTo>
                  <a:lnTo>
                    <a:pt x="99060" y="57912"/>
                  </a:lnTo>
                  <a:close/>
                </a:path>
                <a:path w="149860" h="58420">
                  <a:moveTo>
                    <a:pt x="149352" y="29845"/>
                  </a:moveTo>
                  <a:lnTo>
                    <a:pt x="129032" y="29845"/>
                  </a:lnTo>
                  <a:lnTo>
                    <a:pt x="129032" y="34290"/>
                  </a:lnTo>
                  <a:lnTo>
                    <a:pt x="144272" y="34290"/>
                  </a:lnTo>
                  <a:lnTo>
                    <a:pt x="144272" y="47244"/>
                  </a:lnTo>
                  <a:lnTo>
                    <a:pt x="140335" y="51308"/>
                  </a:lnTo>
                  <a:lnTo>
                    <a:pt x="135128" y="53340"/>
                  </a:lnTo>
                  <a:lnTo>
                    <a:pt x="122555" y="53340"/>
                  </a:lnTo>
                  <a:lnTo>
                    <a:pt x="117856" y="51181"/>
                  </a:lnTo>
                  <a:lnTo>
                    <a:pt x="114300" y="46863"/>
                  </a:lnTo>
                  <a:lnTo>
                    <a:pt x="110871" y="42418"/>
                  </a:lnTo>
                  <a:lnTo>
                    <a:pt x="109220" y="36449"/>
                  </a:lnTo>
                  <a:lnTo>
                    <a:pt x="109220" y="20955"/>
                  </a:lnTo>
                  <a:lnTo>
                    <a:pt x="110744" y="14986"/>
                  </a:lnTo>
                  <a:lnTo>
                    <a:pt x="117221" y="6604"/>
                  </a:lnTo>
                  <a:lnTo>
                    <a:pt x="121920" y="4572"/>
                  </a:lnTo>
                  <a:lnTo>
                    <a:pt x="135890" y="4572"/>
                  </a:lnTo>
                  <a:lnTo>
                    <a:pt x="141097" y="7747"/>
                  </a:lnTo>
                  <a:lnTo>
                    <a:pt x="143764" y="14224"/>
                  </a:lnTo>
                  <a:lnTo>
                    <a:pt x="148971" y="12319"/>
                  </a:lnTo>
                  <a:lnTo>
                    <a:pt x="145415" y="4064"/>
                  </a:lnTo>
                  <a:lnTo>
                    <a:pt x="138557" y="0"/>
                  </a:lnTo>
                  <a:lnTo>
                    <a:pt x="128143" y="0"/>
                  </a:lnTo>
                  <a:lnTo>
                    <a:pt x="120269" y="0"/>
                  </a:lnTo>
                  <a:lnTo>
                    <a:pt x="114300" y="2540"/>
                  </a:lnTo>
                  <a:lnTo>
                    <a:pt x="105791" y="12446"/>
                  </a:lnTo>
                  <a:lnTo>
                    <a:pt x="103632" y="19558"/>
                  </a:lnTo>
                  <a:lnTo>
                    <a:pt x="103632" y="37846"/>
                  </a:lnTo>
                  <a:lnTo>
                    <a:pt x="105791" y="44958"/>
                  </a:lnTo>
                  <a:lnTo>
                    <a:pt x="114554" y="55372"/>
                  </a:lnTo>
                  <a:lnTo>
                    <a:pt x="120650" y="57912"/>
                  </a:lnTo>
                  <a:lnTo>
                    <a:pt x="136906" y="57912"/>
                  </a:lnTo>
                  <a:lnTo>
                    <a:pt x="143891" y="54991"/>
                  </a:lnTo>
                  <a:lnTo>
                    <a:pt x="149352" y="49022"/>
                  </a:lnTo>
                  <a:lnTo>
                    <a:pt x="149352" y="2984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3" name="object 183"/>
            <p:cNvSpPr/>
            <p:nvPr/>
          </p:nvSpPr>
          <p:spPr>
            <a:xfrm>
              <a:off x="6112763" y="3454908"/>
              <a:ext cx="47625" cy="17145"/>
            </a:xfrm>
            <a:custGeom>
              <a:avLst/>
              <a:gdLst/>
              <a:ahLst/>
              <a:cxnLst/>
              <a:rect l="l" t="t" r="r" b="b"/>
              <a:pathLst>
                <a:path w="47625" h="17145">
                  <a:moveTo>
                    <a:pt x="46355" y="0"/>
                  </a:moveTo>
                  <a:lnTo>
                    <a:pt x="888" y="0"/>
                  </a:lnTo>
                  <a:lnTo>
                    <a:pt x="0" y="888"/>
                  </a:lnTo>
                  <a:lnTo>
                    <a:pt x="0" y="2031"/>
                  </a:lnTo>
                  <a:lnTo>
                    <a:pt x="0" y="15875"/>
                  </a:lnTo>
                  <a:lnTo>
                    <a:pt x="888" y="16763"/>
                  </a:lnTo>
                  <a:lnTo>
                    <a:pt x="46355" y="16763"/>
                  </a:lnTo>
                  <a:lnTo>
                    <a:pt x="47244" y="15875"/>
                  </a:lnTo>
                  <a:lnTo>
                    <a:pt x="47244" y="888"/>
                  </a:lnTo>
                  <a:lnTo>
                    <a:pt x="46355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" name="object 184"/>
            <p:cNvSpPr/>
            <p:nvPr/>
          </p:nvSpPr>
          <p:spPr>
            <a:xfrm>
              <a:off x="6112763" y="3454908"/>
              <a:ext cx="47625" cy="17145"/>
            </a:xfrm>
            <a:custGeom>
              <a:avLst/>
              <a:gdLst/>
              <a:ahLst/>
              <a:cxnLst/>
              <a:rect l="l" t="t" r="r" b="b"/>
              <a:pathLst>
                <a:path w="47625" h="17145">
                  <a:moveTo>
                    <a:pt x="0" y="2031"/>
                  </a:moveTo>
                  <a:lnTo>
                    <a:pt x="0" y="888"/>
                  </a:lnTo>
                  <a:lnTo>
                    <a:pt x="888" y="0"/>
                  </a:lnTo>
                  <a:lnTo>
                    <a:pt x="2032" y="0"/>
                  </a:lnTo>
                  <a:lnTo>
                    <a:pt x="45212" y="0"/>
                  </a:lnTo>
                  <a:lnTo>
                    <a:pt x="46355" y="0"/>
                  </a:lnTo>
                  <a:lnTo>
                    <a:pt x="47244" y="888"/>
                  </a:lnTo>
                  <a:lnTo>
                    <a:pt x="47244" y="2031"/>
                  </a:lnTo>
                  <a:lnTo>
                    <a:pt x="47244" y="14731"/>
                  </a:lnTo>
                  <a:lnTo>
                    <a:pt x="47244" y="15875"/>
                  </a:lnTo>
                  <a:lnTo>
                    <a:pt x="46355" y="16763"/>
                  </a:lnTo>
                  <a:lnTo>
                    <a:pt x="45212" y="16763"/>
                  </a:lnTo>
                  <a:lnTo>
                    <a:pt x="2032" y="16763"/>
                  </a:lnTo>
                  <a:lnTo>
                    <a:pt x="888" y="16763"/>
                  </a:lnTo>
                  <a:lnTo>
                    <a:pt x="0" y="15875"/>
                  </a:lnTo>
                  <a:lnTo>
                    <a:pt x="0" y="14731"/>
                  </a:lnTo>
                  <a:lnTo>
                    <a:pt x="0" y="203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5" name="object 185"/>
            <p:cNvSpPr/>
            <p:nvPr/>
          </p:nvSpPr>
          <p:spPr>
            <a:xfrm>
              <a:off x="4837176" y="2494787"/>
              <a:ext cx="2415540" cy="2476500"/>
            </a:xfrm>
            <a:custGeom>
              <a:avLst/>
              <a:gdLst/>
              <a:ahLst/>
              <a:cxnLst/>
              <a:rect l="l" t="t" r="r" b="b"/>
              <a:pathLst>
                <a:path w="2415540" h="2476500">
                  <a:moveTo>
                    <a:pt x="53340" y="1593596"/>
                  </a:moveTo>
                  <a:lnTo>
                    <a:pt x="13208" y="1593596"/>
                  </a:lnTo>
                  <a:lnTo>
                    <a:pt x="41275" y="1566164"/>
                  </a:lnTo>
                  <a:lnTo>
                    <a:pt x="43815" y="1563243"/>
                  </a:lnTo>
                  <a:lnTo>
                    <a:pt x="47117" y="1558290"/>
                  </a:lnTo>
                  <a:lnTo>
                    <a:pt x="48387" y="1555877"/>
                  </a:lnTo>
                  <a:lnTo>
                    <a:pt x="49657" y="1551305"/>
                  </a:lnTo>
                  <a:lnTo>
                    <a:pt x="50038" y="1549019"/>
                  </a:lnTo>
                  <a:lnTo>
                    <a:pt x="50038" y="1542669"/>
                  </a:lnTo>
                  <a:lnTo>
                    <a:pt x="49022" y="1539113"/>
                  </a:lnTo>
                  <a:lnTo>
                    <a:pt x="46990" y="1536192"/>
                  </a:lnTo>
                  <a:lnTo>
                    <a:pt x="45085" y="1533144"/>
                  </a:lnTo>
                  <a:lnTo>
                    <a:pt x="42291" y="1530985"/>
                  </a:lnTo>
                  <a:lnTo>
                    <a:pt x="35052" y="1527810"/>
                  </a:lnTo>
                  <a:lnTo>
                    <a:pt x="30734" y="1527048"/>
                  </a:lnTo>
                  <a:lnTo>
                    <a:pt x="25781" y="1527048"/>
                  </a:lnTo>
                  <a:lnTo>
                    <a:pt x="20320" y="1527048"/>
                  </a:lnTo>
                  <a:lnTo>
                    <a:pt x="15367" y="1527937"/>
                  </a:lnTo>
                  <a:lnTo>
                    <a:pt x="6477" y="1531493"/>
                  </a:lnTo>
                  <a:lnTo>
                    <a:pt x="2794" y="1534033"/>
                  </a:lnTo>
                  <a:lnTo>
                    <a:pt x="0" y="1537462"/>
                  </a:lnTo>
                  <a:lnTo>
                    <a:pt x="5334" y="1541907"/>
                  </a:lnTo>
                  <a:lnTo>
                    <a:pt x="7620" y="1539240"/>
                  </a:lnTo>
                  <a:lnTo>
                    <a:pt x="10541" y="1537208"/>
                  </a:lnTo>
                  <a:lnTo>
                    <a:pt x="17145" y="1534541"/>
                  </a:lnTo>
                  <a:lnTo>
                    <a:pt x="20955" y="1533906"/>
                  </a:lnTo>
                  <a:lnTo>
                    <a:pt x="30861" y="1533906"/>
                  </a:lnTo>
                  <a:lnTo>
                    <a:pt x="35052" y="1535049"/>
                  </a:lnTo>
                  <a:lnTo>
                    <a:pt x="40894" y="1539875"/>
                  </a:lnTo>
                  <a:lnTo>
                    <a:pt x="42291" y="1543304"/>
                  </a:lnTo>
                  <a:lnTo>
                    <a:pt x="42291" y="1549019"/>
                  </a:lnTo>
                  <a:lnTo>
                    <a:pt x="2159" y="1594866"/>
                  </a:lnTo>
                  <a:lnTo>
                    <a:pt x="2159" y="1600200"/>
                  </a:lnTo>
                  <a:lnTo>
                    <a:pt x="53340" y="1600200"/>
                  </a:lnTo>
                  <a:lnTo>
                    <a:pt x="53340" y="1593596"/>
                  </a:lnTo>
                  <a:close/>
                </a:path>
                <a:path w="2415540" h="2476500">
                  <a:moveTo>
                    <a:pt x="70104" y="2469896"/>
                  </a:moveTo>
                  <a:lnTo>
                    <a:pt x="29972" y="2469896"/>
                  </a:lnTo>
                  <a:lnTo>
                    <a:pt x="58039" y="2442464"/>
                  </a:lnTo>
                  <a:lnTo>
                    <a:pt x="60579" y="2439543"/>
                  </a:lnTo>
                  <a:lnTo>
                    <a:pt x="63881" y="2434590"/>
                  </a:lnTo>
                  <a:lnTo>
                    <a:pt x="65151" y="2432177"/>
                  </a:lnTo>
                  <a:lnTo>
                    <a:pt x="66421" y="2427605"/>
                  </a:lnTo>
                  <a:lnTo>
                    <a:pt x="66802" y="2425319"/>
                  </a:lnTo>
                  <a:lnTo>
                    <a:pt x="66802" y="2418969"/>
                  </a:lnTo>
                  <a:lnTo>
                    <a:pt x="65786" y="2415413"/>
                  </a:lnTo>
                  <a:lnTo>
                    <a:pt x="63754" y="2412492"/>
                  </a:lnTo>
                  <a:lnTo>
                    <a:pt x="61849" y="2409444"/>
                  </a:lnTo>
                  <a:lnTo>
                    <a:pt x="59055" y="2407285"/>
                  </a:lnTo>
                  <a:lnTo>
                    <a:pt x="51816" y="2404110"/>
                  </a:lnTo>
                  <a:lnTo>
                    <a:pt x="47498" y="2403348"/>
                  </a:lnTo>
                  <a:lnTo>
                    <a:pt x="42545" y="2403348"/>
                  </a:lnTo>
                  <a:lnTo>
                    <a:pt x="37084" y="2403348"/>
                  </a:lnTo>
                  <a:lnTo>
                    <a:pt x="32131" y="2404237"/>
                  </a:lnTo>
                  <a:lnTo>
                    <a:pt x="23241" y="2407793"/>
                  </a:lnTo>
                  <a:lnTo>
                    <a:pt x="19558" y="2410333"/>
                  </a:lnTo>
                  <a:lnTo>
                    <a:pt x="16764" y="2413762"/>
                  </a:lnTo>
                  <a:lnTo>
                    <a:pt x="22098" y="2418207"/>
                  </a:lnTo>
                  <a:lnTo>
                    <a:pt x="24384" y="2415540"/>
                  </a:lnTo>
                  <a:lnTo>
                    <a:pt x="27305" y="2413508"/>
                  </a:lnTo>
                  <a:lnTo>
                    <a:pt x="33909" y="2410841"/>
                  </a:lnTo>
                  <a:lnTo>
                    <a:pt x="37719" y="2410206"/>
                  </a:lnTo>
                  <a:lnTo>
                    <a:pt x="47625" y="2410206"/>
                  </a:lnTo>
                  <a:lnTo>
                    <a:pt x="51816" y="2411349"/>
                  </a:lnTo>
                  <a:lnTo>
                    <a:pt x="57658" y="2416175"/>
                  </a:lnTo>
                  <a:lnTo>
                    <a:pt x="59055" y="2419604"/>
                  </a:lnTo>
                  <a:lnTo>
                    <a:pt x="59055" y="2425319"/>
                  </a:lnTo>
                  <a:lnTo>
                    <a:pt x="18923" y="2471166"/>
                  </a:lnTo>
                  <a:lnTo>
                    <a:pt x="18923" y="2476500"/>
                  </a:lnTo>
                  <a:lnTo>
                    <a:pt x="70104" y="2476500"/>
                  </a:lnTo>
                  <a:lnTo>
                    <a:pt x="70104" y="2469896"/>
                  </a:lnTo>
                  <a:close/>
                </a:path>
                <a:path w="2415540" h="2476500">
                  <a:moveTo>
                    <a:pt x="903732" y="2469896"/>
                  </a:moveTo>
                  <a:lnTo>
                    <a:pt x="863600" y="2469896"/>
                  </a:lnTo>
                  <a:lnTo>
                    <a:pt x="891667" y="2442464"/>
                  </a:lnTo>
                  <a:lnTo>
                    <a:pt x="894207" y="2439543"/>
                  </a:lnTo>
                  <a:lnTo>
                    <a:pt x="897509" y="2434590"/>
                  </a:lnTo>
                  <a:lnTo>
                    <a:pt x="898779" y="2432177"/>
                  </a:lnTo>
                  <a:lnTo>
                    <a:pt x="900049" y="2427605"/>
                  </a:lnTo>
                  <a:lnTo>
                    <a:pt x="900430" y="2425319"/>
                  </a:lnTo>
                  <a:lnTo>
                    <a:pt x="900430" y="2418969"/>
                  </a:lnTo>
                  <a:lnTo>
                    <a:pt x="899414" y="2415413"/>
                  </a:lnTo>
                  <a:lnTo>
                    <a:pt x="897382" y="2412492"/>
                  </a:lnTo>
                  <a:lnTo>
                    <a:pt x="895477" y="2409444"/>
                  </a:lnTo>
                  <a:lnTo>
                    <a:pt x="892683" y="2407285"/>
                  </a:lnTo>
                  <a:lnTo>
                    <a:pt x="885444" y="2404110"/>
                  </a:lnTo>
                  <a:lnTo>
                    <a:pt x="881126" y="2403348"/>
                  </a:lnTo>
                  <a:lnTo>
                    <a:pt x="876173" y="2403348"/>
                  </a:lnTo>
                  <a:lnTo>
                    <a:pt x="870712" y="2403348"/>
                  </a:lnTo>
                  <a:lnTo>
                    <a:pt x="865759" y="2404237"/>
                  </a:lnTo>
                  <a:lnTo>
                    <a:pt x="856869" y="2407793"/>
                  </a:lnTo>
                  <a:lnTo>
                    <a:pt x="853186" y="2410333"/>
                  </a:lnTo>
                  <a:lnTo>
                    <a:pt x="850392" y="2413762"/>
                  </a:lnTo>
                  <a:lnTo>
                    <a:pt x="855726" y="2418207"/>
                  </a:lnTo>
                  <a:lnTo>
                    <a:pt x="858012" y="2415540"/>
                  </a:lnTo>
                  <a:lnTo>
                    <a:pt x="860933" y="2413508"/>
                  </a:lnTo>
                  <a:lnTo>
                    <a:pt x="867537" y="2410841"/>
                  </a:lnTo>
                  <a:lnTo>
                    <a:pt x="871347" y="2410206"/>
                  </a:lnTo>
                  <a:lnTo>
                    <a:pt x="881253" y="2410206"/>
                  </a:lnTo>
                  <a:lnTo>
                    <a:pt x="885444" y="2411349"/>
                  </a:lnTo>
                  <a:lnTo>
                    <a:pt x="891286" y="2416175"/>
                  </a:lnTo>
                  <a:lnTo>
                    <a:pt x="892683" y="2419604"/>
                  </a:lnTo>
                  <a:lnTo>
                    <a:pt x="892683" y="2425319"/>
                  </a:lnTo>
                  <a:lnTo>
                    <a:pt x="852551" y="2471166"/>
                  </a:lnTo>
                  <a:lnTo>
                    <a:pt x="852551" y="2476500"/>
                  </a:lnTo>
                  <a:lnTo>
                    <a:pt x="903732" y="2476500"/>
                  </a:lnTo>
                  <a:lnTo>
                    <a:pt x="903732" y="2469896"/>
                  </a:lnTo>
                  <a:close/>
                </a:path>
                <a:path w="2415540" h="2476500">
                  <a:moveTo>
                    <a:pt x="1412748" y="1441196"/>
                  </a:moveTo>
                  <a:lnTo>
                    <a:pt x="1372616" y="1441196"/>
                  </a:lnTo>
                  <a:lnTo>
                    <a:pt x="1400683" y="1413764"/>
                  </a:lnTo>
                  <a:lnTo>
                    <a:pt x="1403223" y="1410843"/>
                  </a:lnTo>
                  <a:lnTo>
                    <a:pt x="1406525" y="1405890"/>
                  </a:lnTo>
                  <a:lnTo>
                    <a:pt x="1407795" y="1403477"/>
                  </a:lnTo>
                  <a:lnTo>
                    <a:pt x="1409065" y="1398905"/>
                  </a:lnTo>
                  <a:lnTo>
                    <a:pt x="1409446" y="1396619"/>
                  </a:lnTo>
                  <a:lnTo>
                    <a:pt x="1409446" y="1390269"/>
                  </a:lnTo>
                  <a:lnTo>
                    <a:pt x="1408430" y="1386713"/>
                  </a:lnTo>
                  <a:lnTo>
                    <a:pt x="1406398" y="1383792"/>
                  </a:lnTo>
                  <a:lnTo>
                    <a:pt x="1404493" y="1380744"/>
                  </a:lnTo>
                  <a:lnTo>
                    <a:pt x="1401699" y="1378585"/>
                  </a:lnTo>
                  <a:lnTo>
                    <a:pt x="1394460" y="1375410"/>
                  </a:lnTo>
                  <a:lnTo>
                    <a:pt x="1390142" y="1374648"/>
                  </a:lnTo>
                  <a:lnTo>
                    <a:pt x="1385189" y="1374648"/>
                  </a:lnTo>
                  <a:lnTo>
                    <a:pt x="1379728" y="1374648"/>
                  </a:lnTo>
                  <a:lnTo>
                    <a:pt x="1374775" y="1375537"/>
                  </a:lnTo>
                  <a:lnTo>
                    <a:pt x="1365885" y="1379093"/>
                  </a:lnTo>
                  <a:lnTo>
                    <a:pt x="1362202" y="1381633"/>
                  </a:lnTo>
                  <a:lnTo>
                    <a:pt x="1359408" y="1385062"/>
                  </a:lnTo>
                  <a:lnTo>
                    <a:pt x="1364742" y="1389507"/>
                  </a:lnTo>
                  <a:lnTo>
                    <a:pt x="1367028" y="1386840"/>
                  </a:lnTo>
                  <a:lnTo>
                    <a:pt x="1369949" y="1384808"/>
                  </a:lnTo>
                  <a:lnTo>
                    <a:pt x="1376553" y="1382141"/>
                  </a:lnTo>
                  <a:lnTo>
                    <a:pt x="1380363" y="1381506"/>
                  </a:lnTo>
                  <a:lnTo>
                    <a:pt x="1390269" y="1381506"/>
                  </a:lnTo>
                  <a:lnTo>
                    <a:pt x="1394460" y="1382649"/>
                  </a:lnTo>
                  <a:lnTo>
                    <a:pt x="1400302" y="1387475"/>
                  </a:lnTo>
                  <a:lnTo>
                    <a:pt x="1401699" y="1390904"/>
                  </a:lnTo>
                  <a:lnTo>
                    <a:pt x="1401699" y="1396619"/>
                  </a:lnTo>
                  <a:lnTo>
                    <a:pt x="1361567" y="1442466"/>
                  </a:lnTo>
                  <a:lnTo>
                    <a:pt x="1361567" y="1447800"/>
                  </a:lnTo>
                  <a:lnTo>
                    <a:pt x="1412748" y="1447800"/>
                  </a:lnTo>
                  <a:lnTo>
                    <a:pt x="1412748" y="1441196"/>
                  </a:lnTo>
                  <a:close/>
                </a:path>
                <a:path w="2415540" h="2476500">
                  <a:moveTo>
                    <a:pt x="1653540" y="1448689"/>
                  </a:moveTo>
                  <a:lnTo>
                    <a:pt x="1613408" y="1448689"/>
                  </a:lnTo>
                  <a:lnTo>
                    <a:pt x="1641475" y="1420622"/>
                  </a:lnTo>
                  <a:lnTo>
                    <a:pt x="1644015" y="1417701"/>
                  </a:lnTo>
                  <a:lnTo>
                    <a:pt x="1647317" y="1412621"/>
                  </a:lnTo>
                  <a:lnTo>
                    <a:pt x="1648587" y="1410208"/>
                  </a:lnTo>
                  <a:lnTo>
                    <a:pt x="1649857" y="1405509"/>
                  </a:lnTo>
                  <a:lnTo>
                    <a:pt x="1650238" y="1403096"/>
                  </a:lnTo>
                  <a:lnTo>
                    <a:pt x="1650238" y="1396619"/>
                  </a:lnTo>
                  <a:lnTo>
                    <a:pt x="1649222" y="1393063"/>
                  </a:lnTo>
                  <a:lnTo>
                    <a:pt x="1645285" y="1386967"/>
                  </a:lnTo>
                  <a:lnTo>
                    <a:pt x="1642491" y="1384681"/>
                  </a:lnTo>
                  <a:lnTo>
                    <a:pt x="1638808" y="1383157"/>
                  </a:lnTo>
                  <a:lnTo>
                    <a:pt x="1635252" y="1381506"/>
                  </a:lnTo>
                  <a:lnTo>
                    <a:pt x="1630934" y="1380744"/>
                  </a:lnTo>
                  <a:lnTo>
                    <a:pt x="1625981" y="1380744"/>
                  </a:lnTo>
                  <a:lnTo>
                    <a:pt x="1620520" y="1380744"/>
                  </a:lnTo>
                  <a:lnTo>
                    <a:pt x="1615567" y="1381633"/>
                  </a:lnTo>
                  <a:lnTo>
                    <a:pt x="1606677" y="1385316"/>
                  </a:lnTo>
                  <a:lnTo>
                    <a:pt x="1602994" y="1387983"/>
                  </a:lnTo>
                  <a:lnTo>
                    <a:pt x="1600200" y="1391285"/>
                  </a:lnTo>
                  <a:lnTo>
                    <a:pt x="1605534" y="1395984"/>
                  </a:lnTo>
                  <a:lnTo>
                    <a:pt x="1607820" y="1393190"/>
                  </a:lnTo>
                  <a:lnTo>
                    <a:pt x="1610741" y="1391031"/>
                  </a:lnTo>
                  <a:lnTo>
                    <a:pt x="1617345" y="1388364"/>
                  </a:lnTo>
                  <a:lnTo>
                    <a:pt x="1621155" y="1387729"/>
                  </a:lnTo>
                  <a:lnTo>
                    <a:pt x="1631061" y="1387729"/>
                  </a:lnTo>
                  <a:lnTo>
                    <a:pt x="1635252" y="1388999"/>
                  </a:lnTo>
                  <a:lnTo>
                    <a:pt x="1641094" y="1393952"/>
                  </a:lnTo>
                  <a:lnTo>
                    <a:pt x="1642491" y="1397254"/>
                  </a:lnTo>
                  <a:lnTo>
                    <a:pt x="1642491" y="1403223"/>
                  </a:lnTo>
                  <a:lnTo>
                    <a:pt x="1632712" y="1419860"/>
                  </a:lnTo>
                  <a:lnTo>
                    <a:pt x="1602359" y="1450086"/>
                  </a:lnTo>
                  <a:lnTo>
                    <a:pt x="1602359" y="1455420"/>
                  </a:lnTo>
                  <a:lnTo>
                    <a:pt x="1653540" y="1455420"/>
                  </a:lnTo>
                  <a:lnTo>
                    <a:pt x="1653540" y="1448689"/>
                  </a:lnTo>
                  <a:close/>
                </a:path>
                <a:path w="2415540" h="2476500">
                  <a:moveTo>
                    <a:pt x="1659636" y="401701"/>
                  </a:moveTo>
                  <a:lnTo>
                    <a:pt x="1619504" y="401701"/>
                  </a:lnTo>
                  <a:lnTo>
                    <a:pt x="1647571" y="373634"/>
                  </a:lnTo>
                  <a:lnTo>
                    <a:pt x="1650111" y="370713"/>
                  </a:lnTo>
                  <a:lnTo>
                    <a:pt x="1653413" y="365633"/>
                  </a:lnTo>
                  <a:lnTo>
                    <a:pt x="1654683" y="363220"/>
                  </a:lnTo>
                  <a:lnTo>
                    <a:pt x="1655953" y="358521"/>
                  </a:lnTo>
                  <a:lnTo>
                    <a:pt x="1656334" y="356108"/>
                  </a:lnTo>
                  <a:lnTo>
                    <a:pt x="1656334" y="349631"/>
                  </a:lnTo>
                  <a:lnTo>
                    <a:pt x="1655318" y="346075"/>
                  </a:lnTo>
                  <a:lnTo>
                    <a:pt x="1651381" y="339979"/>
                  </a:lnTo>
                  <a:lnTo>
                    <a:pt x="1648587" y="337693"/>
                  </a:lnTo>
                  <a:lnTo>
                    <a:pt x="1644904" y="336169"/>
                  </a:lnTo>
                  <a:lnTo>
                    <a:pt x="1641348" y="334518"/>
                  </a:lnTo>
                  <a:lnTo>
                    <a:pt x="1637030" y="333756"/>
                  </a:lnTo>
                  <a:lnTo>
                    <a:pt x="1632077" y="333756"/>
                  </a:lnTo>
                  <a:lnTo>
                    <a:pt x="1626616" y="333756"/>
                  </a:lnTo>
                  <a:lnTo>
                    <a:pt x="1621663" y="334645"/>
                  </a:lnTo>
                  <a:lnTo>
                    <a:pt x="1612773" y="338328"/>
                  </a:lnTo>
                  <a:lnTo>
                    <a:pt x="1609090" y="340995"/>
                  </a:lnTo>
                  <a:lnTo>
                    <a:pt x="1606296" y="344297"/>
                  </a:lnTo>
                  <a:lnTo>
                    <a:pt x="1611630" y="348996"/>
                  </a:lnTo>
                  <a:lnTo>
                    <a:pt x="1613916" y="346202"/>
                  </a:lnTo>
                  <a:lnTo>
                    <a:pt x="1616837" y="344043"/>
                  </a:lnTo>
                  <a:lnTo>
                    <a:pt x="1623441" y="341376"/>
                  </a:lnTo>
                  <a:lnTo>
                    <a:pt x="1627251" y="340741"/>
                  </a:lnTo>
                  <a:lnTo>
                    <a:pt x="1637157" y="340741"/>
                  </a:lnTo>
                  <a:lnTo>
                    <a:pt x="1641348" y="342011"/>
                  </a:lnTo>
                  <a:lnTo>
                    <a:pt x="1647190" y="346964"/>
                  </a:lnTo>
                  <a:lnTo>
                    <a:pt x="1648587" y="350266"/>
                  </a:lnTo>
                  <a:lnTo>
                    <a:pt x="1648587" y="356235"/>
                  </a:lnTo>
                  <a:lnTo>
                    <a:pt x="1638808" y="372872"/>
                  </a:lnTo>
                  <a:lnTo>
                    <a:pt x="1608455" y="403098"/>
                  </a:lnTo>
                  <a:lnTo>
                    <a:pt x="1608455" y="408432"/>
                  </a:lnTo>
                  <a:lnTo>
                    <a:pt x="1659636" y="408432"/>
                  </a:lnTo>
                  <a:lnTo>
                    <a:pt x="1659636" y="401701"/>
                  </a:lnTo>
                  <a:close/>
                </a:path>
                <a:path w="2415540" h="2476500">
                  <a:moveTo>
                    <a:pt x="2415540" y="1646936"/>
                  </a:moveTo>
                  <a:lnTo>
                    <a:pt x="2375408" y="1646936"/>
                  </a:lnTo>
                  <a:lnTo>
                    <a:pt x="2403475" y="1619504"/>
                  </a:lnTo>
                  <a:lnTo>
                    <a:pt x="2406015" y="1616583"/>
                  </a:lnTo>
                  <a:lnTo>
                    <a:pt x="2409317" y="1611630"/>
                  </a:lnTo>
                  <a:lnTo>
                    <a:pt x="2410587" y="1609217"/>
                  </a:lnTo>
                  <a:lnTo>
                    <a:pt x="2411857" y="1604645"/>
                  </a:lnTo>
                  <a:lnTo>
                    <a:pt x="2412238" y="1602359"/>
                  </a:lnTo>
                  <a:lnTo>
                    <a:pt x="2412238" y="1596009"/>
                  </a:lnTo>
                  <a:lnTo>
                    <a:pt x="2411222" y="1592453"/>
                  </a:lnTo>
                  <a:lnTo>
                    <a:pt x="2409190" y="1589532"/>
                  </a:lnTo>
                  <a:lnTo>
                    <a:pt x="2407285" y="1586484"/>
                  </a:lnTo>
                  <a:lnTo>
                    <a:pt x="2404491" y="1584325"/>
                  </a:lnTo>
                  <a:lnTo>
                    <a:pt x="2397252" y="1581150"/>
                  </a:lnTo>
                  <a:lnTo>
                    <a:pt x="2392934" y="1580388"/>
                  </a:lnTo>
                  <a:lnTo>
                    <a:pt x="2387981" y="1580388"/>
                  </a:lnTo>
                  <a:lnTo>
                    <a:pt x="2382520" y="1580388"/>
                  </a:lnTo>
                  <a:lnTo>
                    <a:pt x="2377567" y="1581277"/>
                  </a:lnTo>
                  <a:lnTo>
                    <a:pt x="2368677" y="1584833"/>
                  </a:lnTo>
                  <a:lnTo>
                    <a:pt x="2364994" y="1587373"/>
                  </a:lnTo>
                  <a:lnTo>
                    <a:pt x="2362200" y="1590802"/>
                  </a:lnTo>
                  <a:lnTo>
                    <a:pt x="2367534" y="1595247"/>
                  </a:lnTo>
                  <a:lnTo>
                    <a:pt x="2369820" y="1592580"/>
                  </a:lnTo>
                  <a:lnTo>
                    <a:pt x="2372741" y="1590548"/>
                  </a:lnTo>
                  <a:lnTo>
                    <a:pt x="2379345" y="1587881"/>
                  </a:lnTo>
                  <a:lnTo>
                    <a:pt x="2383155" y="1587246"/>
                  </a:lnTo>
                  <a:lnTo>
                    <a:pt x="2393061" y="1587246"/>
                  </a:lnTo>
                  <a:lnTo>
                    <a:pt x="2397252" y="1588389"/>
                  </a:lnTo>
                  <a:lnTo>
                    <a:pt x="2403094" y="1593215"/>
                  </a:lnTo>
                  <a:lnTo>
                    <a:pt x="2404491" y="1596644"/>
                  </a:lnTo>
                  <a:lnTo>
                    <a:pt x="2404491" y="1602359"/>
                  </a:lnTo>
                  <a:lnTo>
                    <a:pt x="2364359" y="1648206"/>
                  </a:lnTo>
                  <a:lnTo>
                    <a:pt x="2364359" y="1653540"/>
                  </a:lnTo>
                  <a:lnTo>
                    <a:pt x="2415540" y="1653540"/>
                  </a:lnTo>
                  <a:lnTo>
                    <a:pt x="2415540" y="1646936"/>
                  </a:lnTo>
                  <a:close/>
                </a:path>
                <a:path w="2415540" h="2476500">
                  <a:moveTo>
                    <a:pt x="2415540" y="1119505"/>
                  </a:moveTo>
                  <a:lnTo>
                    <a:pt x="2375408" y="1119505"/>
                  </a:lnTo>
                  <a:lnTo>
                    <a:pt x="2403475" y="1091438"/>
                  </a:lnTo>
                  <a:lnTo>
                    <a:pt x="2406015" y="1088517"/>
                  </a:lnTo>
                  <a:lnTo>
                    <a:pt x="2409317" y="1083437"/>
                  </a:lnTo>
                  <a:lnTo>
                    <a:pt x="2410587" y="1081024"/>
                  </a:lnTo>
                  <a:lnTo>
                    <a:pt x="2411857" y="1076325"/>
                  </a:lnTo>
                  <a:lnTo>
                    <a:pt x="2412238" y="1073912"/>
                  </a:lnTo>
                  <a:lnTo>
                    <a:pt x="2412238" y="1067435"/>
                  </a:lnTo>
                  <a:lnTo>
                    <a:pt x="2411222" y="1063879"/>
                  </a:lnTo>
                  <a:lnTo>
                    <a:pt x="2407285" y="1057795"/>
                  </a:lnTo>
                  <a:lnTo>
                    <a:pt x="2404491" y="1055497"/>
                  </a:lnTo>
                  <a:lnTo>
                    <a:pt x="2400808" y="1053973"/>
                  </a:lnTo>
                  <a:lnTo>
                    <a:pt x="2397252" y="1052322"/>
                  </a:lnTo>
                  <a:lnTo>
                    <a:pt x="2392934" y="1051560"/>
                  </a:lnTo>
                  <a:lnTo>
                    <a:pt x="2387981" y="1051560"/>
                  </a:lnTo>
                  <a:lnTo>
                    <a:pt x="2382520" y="1051560"/>
                  </a:lnTo>
                  <a:lnTo>
                    <a:pt x="2377567" y="1052449"/>
                  </a:lnTo>
                  <a:lnTo>
                    <a:pt x="2368677" y="1056144"/>
                  </a:lnTo>
                  <a:lnTo>
                    <a:pt x="2364994" y="1058799"/>
                  </a:lnTo>
                  <a:lnTo>
                    <a:pt x="2362200" y="1062101"/>
                  </a:lnTo>
                  <a:lnTo>
                    <a:pt x="2367534" y="1066800"/>
                  </a:lnTo>
                  <a:lnTo>
                    <a:pt x="2369820" y="1064018"/>
                  </a:lnTo>
                  <a:lnTo>
                    <a:pt x="2372741" y="1061847"/>
                  </a:lnTo>
                  <a:lnTo>
                    <a:pt x="2379345" y="1059180"/>
                  </a:lnTo>
                  <a:lnTo>
                    <a:pt x="2383155" y="1058557"/>
                  </a:lnTo>
                  <a:lnTo>
                    <a:pt x="2393061" y="1058557"/>
                  </a:lnTo>
                  <a:lnTo>
                    <a:pt x="2397252" y="1059815"/>
                  </a:lnTo>
                  <a:lnTo>
                    <a:pt x="2403094" y="1064768"/>
                  </a:lnTo>
                  <a:lnTo>
                    <a:pt x="2404491" y="1068082"/>
                  </a:lnTo>
                  <a:lnTo>
                    <a:pt x="2404491" y="1074039"/>
                  </a:lnTo>
                  <a:lnTo>
                    <a:pt x="2394712" y="1090676"/>
                  </a:lnTo>
                  <a:lnTo>
                    <a:pt x="2364359" y="1120902"/>
                  </a:lnTo>
                  <a:lnTo>
                    <a:pt x="2364359" y="1126236"/>
                  </a:lnTo>
                  <a:lnTo>
                    <a:pt x="2415540" y="1126236"/>
                  </a:lnTo>
                  <a:lnTo>
                    <a:pt x="2415540" y="1119505"/>
                  </a:lnTo>
                  <a:close/>
                </a:path>
                <a:path w="2415540" h="2476500">
                  <a:moveTo>
                    <a:pt x="2415540" y="592328"/>
                  </a:moveTo>
                  <a:lnTo>
                    <a:pt x="2375408" y="592328"/>
                  </a:lnTo>
                  <a:lnTo>
                    <a:pt x="2403475" y="564896"/>
                  </a:lnTo>
                  <a:lnTo>
                    <a:pt x="2406015" y="561975"/>
                  </a:lnTo>
                  <a:lnTo>
                    <a:pt x="2409317" y="557022"/>
                  </a:lnTo>
                  <a:lnTo>
                    <a:pt x="2410587" y="554609"/>
                  </a:lnTo>
                  <a:lnTo>
                    <a:pt x="2411857" y="550037"/>
                  </a:lnTo>
                  <a:lnTo>
                    <a:pt x="2412238" y="547751"/>
                  </a:lnTo>
                  <a:lnTo>
                    <a:pt x="2412238" y="541401"/>
                  </a:lnTo>
                  <a:lnTo>
                    <a:pt x="2411222" y="537845"/>
                  </a:lnTo>
                  <a:lnTo>
                    <a:pt x="2409190" y="534924"/>
                  </a:lnTo>
                  <a:lnTo>
                    <a:pt x="2407285" y="531876"/>
                  </a:lnTo>
                  <a:lnTo>
                    <a:pt x="2404491" y="529717"/>
                  </a:lnTo>
                  <a:lnTo>
                    <a:pt x="2397252" y="526542"/>
                  </a:lnTo>
                  <a:lnTo>
                    <a:pt x="2392934" y="525780"/>
                  </a:lnTo>
                  <a:lnTo>
                    <a:pt x="2387981" y="525780"/>
                  </a:lnTo>
                  <a:lnTo>
                    <a:pt x="2382520" y="525780"/>
                  </a:lnTo>
                  <a:lnTo>
                    <a:pt x="2377567" y="526669"/>
                  </a:lnTo>
                  <a:lnTo>
                    <a:pt x="2368677" y="530225"/>
                  </a:lnTo>
                  <a:lnTo>
                    <a:pt x="2364994" y="532765"/>
                  </a:lnTo>
                  <a:lnTo>
                    <a:pt x="2362200" y="536194"/>
                  </a:lnTo>
                  <a:lnTo>
                    <a:pt x="2367534" y="540639"/>
                  </a:lnTo>
                  <a:lnTo>
                    <a:pt x="2369820" y="537972"/>
                  </a:lnTo>
                  <a:lnTo>
                    <a:pt x="2372741" y="535940"/>
                  </a:lnTo>
                  <a:lnTo>
                    <a:pt x="2379345" y="533273"/>
                  </a:lnTo>
                  <a:lnTo>
                    <a:pt x="2383155" y="532638"/>
                  </a:lnTo>
                  <a:lnTo>
                    <a:pt x="2393061" y="532638"/>
                  </a:lnTo>
                  <a:lnTo>
                    <a:pt x="2397252" y="533781"/>
                  </a:lnTo>
                  <a:lnTo>
                    <a:pt x="2403094" y="538607"/>
                  </a:lnTo>
                  <a:lnTo>
                    <a:pt x="2404491" y="542036"/>
                  </a:lnTo>
                  <a:lnTo>
                    <a:pt x="2404491" y="547751"/>
                  </a:lnTo>
                  <a:lnTo>
                    <a:pt x="2364359" y="593598"/>
                  </a:lnTo>
                  <a:lnTo>
                    <a:pt x="2364359" y="598932"/>
                  </a:lnTo>
                  <a:lnTo>
                    <a:pt x="2415540" y="598932"/>
                  </a:lnTo>
                  <a:lnTo>
                    <a:pt x="2415540" y="592328"/>
                  </a:lnTo>
                  <a:close/>
                </a:path>
                <a:path w="2415540" h="2476500">
                  <a:moveTo>
                    <a:pt x="2415540" y="66548"/>
                  </a:moveTo>
                  <a:lnTo>
                    <a:pt x="2375408" y="66548"/>
                  </a:lnTo>
                  <a:lnTo>
                    <a:pt x="2403475" y="39116"/>
                  </a:lnTo>
                  <a:lnTo>
                    <a:pt x="2406015" y="36195"/>
                  </a:lnTo>
                  <a:lnTo>
                    <a:pt x="2409317" y="31242"/>
                  </a:lnTo>
                  <a:lnTo>
                    <a:pt x="2410587" y="28829"/>
                  </a:lnTo>
                  <a:lnTo>
                    <a:pt x="2411857" y="24257"/>
                  </a:lnTo>
                  <a:lnTo>
                    <a:pt x="2412238" y="21971"/>
                  </a:lnTo>
                  <a:lnTo>
                    <a:pt x="2412238" y="15621"/>
                  </a:lnTo>
                  <a:lnTo>
                    <a:pt x="2411222" y="12065"/>
                  </a:lnTo>
                  <a:lnTo>
                    <a:pt x="2409190" y="9144"/>
                  </a:lnTo>
                  <a:lnTo>
                    <a:pt x="2407285" y="6096"/>
                  </a:lnTo>
                  <a:lnTo>
                    <a:pt x="2404491" y="3937"/>
                  </a:lnTo>
                  <a:lnTo>
                    <a:pt x="2397252" y="762"/>
                  </a:lnTo>
                  <a:lnTo>
                    <a:pt x="2392934" y="0"/>
                  </a:lnTo>
                  <a:lnTo>
                    <a:pt x="2387981" y="0"/>
                  </a:lnTo>
                  <a:lnTo>
                    <a:pt x="2382520" y="0"/>
                  </a:lnTo>
                  <a:lnTo>
                    <a:pt x="2377567" y="889"/>
                  </a:lnTo>
                  <a:lnTo>
                    <a:pt x="2368677" y="4445"/>
                  </a:lnTo>
                  <a:lnTo>
                    <a:pt x="2364994" y="6985"/>
                  </a:lnTo>
                  <a:lnTo>
                    <a:pt x="2362200" y="10414"/>
                  </a:lnTo>
                  <a:lnTo>
                    <a:pt x="2367534" y="14859"/>
                  </a:lnTo>
                  <a:lnTo>
                    <a:pt x="2369820" y="12192"/>
                  </a:lnTo>
                  <a:lnTo>
                    <a:pt x="2372741" y="10160"/>
                  </a:lnTo>
                  <a:lnTo>
                    <a:pt x="2379345" y="7493"/>
                  </a:lnTo>
                  <a:lnTo>
                    <a:pt x="2383155" y="6858"/>
                  </a:lnTo>
                  <a:lnTo>
                    <a:pt x="2393061" y="6858"/>
                  </a:lnTo>
                  <a:lnTo>
                    <a:pt x="2397252" y="8001"/>
                  </a:lnTo>
                  <a:lnTo>
                    <a:pt x="2403094" y="12827"/>
                  </a:lnTo>
                  <a:lnTo>
                    <a:pt x="2404491" y="16256"/>
                  </a:lnTo>
                  <a:lnTo>
                    <a:pt x="2404491" y="21971"/>
                  </a:lnTo>
                  <a:lnTo>
                    <a:pt x="2364359" y="67818"/>
                  </a:lnTo>
                  <a:lnTo>
                    <a:pt x="2364359" y="73152"/>
                  </a:lnTo>
                  <a:lnTo>
                    <a:pt x="2415540" y="73152"/>
                  </a:lnTo>
                  <a:lnTo>
                    <a:pt x="2415540" y="665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6" name="object 186"/>
            <p:cNvSpPr/>
            <p:nvPr/>
          </p:nvSpPr>
          <p:spPr>
            <a:xfrm>
              <a:off x="5632703" y="4565904"/>
              <a:ext cx="128905" cy="0"/>
            </a:xfrm>
            <a:custGeom>
              <a:avLst/>
              <a:gdLst/>
              <a:ahLst/>
              <a:cxnLst/>
              <a:rect l="l" t="t" r="r" b="b"/>
              <a:pathLst>
                <a:path w="128904">
                  <a:moveTo>
                    <a:pt x="0" y="0"/>
                  </a:moveTo>
                  <a:lnTo>
                    <a:pt x="128524" y="0"/>
                  </a:lnTo>
                </a:path>
              </a:pathLst>
            </a:custGeom>
            <a:ln w="1270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7" name="object 187"/>
            <p:cNvSpPr/>
            <p:nvPr/>
          </p:nvSpPr>
          <p:spPr>
            <a:xfrm>
              <a:off x="5645022" y="2910840"/>
              <a:ext cx="103505" cy="1655445"/>
            </a:xfrm>
            <a:custGeom>
              <a:avLst/>
              <a:gdLst/>
              <a:ahLst/>
              <a:cxnLst/>
              <a:rect l="l" t="t" r="r" b="b"/>
              <a:pathLst>
                <a:path w="103504" h="1655445">
                  <a:moveTo>
                    <a:pt x="55317" y="1648968"/>
                  </a:moveTo>
                  <a:lnTo>
                    <a:pt x="48060" y="1648968"/>
                  </a:lnTo>
                  <a:lnTo>
                    <a:pt x="51688" y="1655191"/>
                  </a:lnTo>
                  <a:lnTo>
                    <a:pt x="55317" y="1648968"/>
                  </a:lnTo>
                  <a:close/>
                </a:path>
                <a:path w="103504" h="1655445">
                  <a:moveTo>
                    <a:pt x="47947" y="1648773"/>
                  </a:moveTo>
                  <a:lnTo>
                    <a:pt x="48060" y="1648968"/>
                  </a:lnTo>
                  <a:lnTo>
                    <a:pt x="47947" y="1648773"/>
                  </a:lnTo>
                  <a:close/>
                </a:path>
                <a:path w="103504" h="1655445">
                  <a:moveTo>
                    <a:pt x="45338" y="1619068"/>
                  </a:moveTo>
                  <a:lnTo>
                    <a:pt x="45339" y="1644300"/>
                  </a:lnTo>
                  <a:lnTo>
                    <a:pt x="47947" y="1648773"/>
                  </a:lnTo>
                  <a:lnTo>
                    <a:pt x="48132" y="1648968"/>
                  </a:lnTo>
                  <a:lnTo>
                    <a:pt x="55244" y="1648968"/>
                  </a:lnTo>
                  <a:lnTo>
                    <a:pt x="55430" y="1648773"/>
                  </a:lnTo>
                  <a:lnTo>
                    <a:pt x="58038" y="1644300"/>
                  </a:lnTo>
                  <a:lnTo>
                    <a:pt x="58038" y="1639316"/>
                  </a:lnTo>
                  <a:lnTo>
                    <a:pt x="46227" y="1639316"/>
                  </a:lnTo>
                  <a:lnTo>
                    <a:pt x="51688" y="1629954"/>
                  </a:lnTo>
                  <a:lnTo>
                    <a:pt x="45338" y="1619068"/>
                  </a:lnTo>
                  <a:close/>
                </a:path>
                <a:path w="103504" h="1655445">
                  <a:moveTo>
                    <a:pt x="55430" y="1648773"/>
                  </a:moveTo>
                  <a:lnTo>
                    <a:pt x="55244" y="1648968"/>
                  </a:lnTo>
                  <a:lnTo>
                    <a:pt x="55430" y="1648773"/>
                  </a:lnTo>
                  <a:close/>
                </a:path>
                <a:path w="103504" h="1655445">
                  <a:moveTo>
                    <a:pt x="45338" y="1644300"/>
                  </a:moveTo>
                  <a:lnTo>
                    <a:pt x="45338" y="1646047"/>
                  </a:lnTo>
                  <a:lnTo>
                    <a:pt x="47947" y="1648773"/>
                  </a:lnTo>
                  <a:lnTo>
                    <a:pt x="45338" y="1644300"/>
                  </a:lnTo>
                  <a:close/>
                </a:path>
                <a:path w="103504" h="1655445">
                  <a:moveTo>
                    <a:pt x="58038" y="1644300"/>
                  </a:moveTo>
                  <a:lnTo>
                    <a:pt x="55430" y="1648773"/>
                  </a:lnTo>
                  <a:lnTo>
                    <a:pt x="58038" y="1646047"/>
                  </a:lnTo>
                  <a:lnTo>
                    <a:pt x="58038" y="1644300"/>
                  </a:lnTo>
                  <a:close/>
                </a:path>
                <a:path w="103504" h="1655445">
                  <a:moveTo>
                    <a:pt x="96265" y="1559179"/>
                  </a:moveTo>
                  <a:lnTo>
                    <a:pt x="92455" y="1560195"/>
                  </a:lnTo>
                  <a:lnTo>
                    <a:pt x="90677" y="1563116"/>
                  </a:lnTo>
                  <a:lnTo>
                    <a:pt x="58038" y="1619068"/>
                  </a:lnTo>
                  <a:lnTo>
                    <a:pt x="58038" y="1644300"/>
                  </a:lnTo>
                  <a:lnTo>
                    <a:pt x="103377" y="1566545"/>
                  </a:lnTo>
                  <a:lnTo>
                    <a:pt x="102362" y="1562608"/>
                  </a:lnTo>
                  <a:lnTo>
                    <a:pt x="99313" y="1560830"/>
                  </a:lnTo>
                  <a:lnTo>
                    <a:pt x="96265" y="1559179"/>
                  </a:lnTo>
                  <a:close/>
                </a:path>
                <a:path w="103504" h="1655445">
                  <a:moveTo>
                    <a:pt x="7112" y="1559179"/>
                  </a:moveTo>
                  <a:lnTo>
                    <a:pt x="4063" y="1560830"/>
                  </a:lnTo>
                  <a:lnTo>
                    <a:pt x="1015" y="1562608"/>
                  </a:lnTo>
                  <a:lnTo>
                    <a:pt x="0" y="1566545"/>
                  </a:lnTo>
                  <a:lnTo>
                    <a:pt x="45338" y="1644300"/>
                  </a:lnTo>
                  <a:lnTo>
                    <a:pt x="45338" y="1619068"/>
                  </a:lnTo>
                  <a:lnTo>
                    <a:pt x="12700" y="1563116"/>
                  </a:lnTo>
                  <a:lnTo>
                    <a:pt x="10922" y="1560195"/>
                  </a:lnTo>
                  <a:lnTo>
                    <a:pt x="7112" y="1559179"/>
                  </a:lnTo>
                  <a:close/>
                </a:path>
                <a:path w="103504" h="1655445">
                  <a:moveTo>
                    <a:pt x="51688" y="1629954"/>
                  </a:moveTo>
                  <a:lnTo>
                    <a:pt x="46227" y="1639316"/>
                  </a:lnTo>
                  <a:lnTo>
                    <a:pt x="57150" y="1639316"/>
                  </a:lnTo>
                  <a:lnTo>
                    <a:pt x="51688" y="1629954"/>
                  </a:lnTo>
                  <a:close/>
                </a:path>
                <a:path w="103504" h="1655445">
                  <a:moveTo>
                    <a:pt x="58038" y="1619068"/>
                  </a:moveTo>
                  <a:lnTo>
                    <a:pt x="51688" y="1629954"/>
                  </a:lnTo>
                  <a:lnTo>
                    <a:pt x="57150" y="1639316"/>
                  </a:lnTo>
                  <a:lnTo>
                    <a:pt x="58038" y="1639316"/>
                  </a:lnTo>
                  <a:lnTo>
                    <a:pt x="58038" y="1619068"/>
                  </a:lnTo>
                  <a:close/>
                </a:path>
                <a:path w="103504" h="1655445">
                  <a:moveTo>
                    <a:pt x="51688" y="25109"/>
                  </a:moveTo>
                  <a:lnTo>
                    <a:pt x="45338" y="35995"/>
                  </a:lnTo>
                  <a:lnTo>
                    <a:pt x="45338" y="1619068"/>
                  </a:lnTo>
                  <a:lnTo>
                    <a:pt x="51688" y="1629954"/>
                  </a:lnTo>
                  <a:lnTo>
                    <a:pt x="58038" y="1619068"/>
                  </a:lnTo>
                  <a:lnTo>
                    <a:pt x="58038" y="35995"/>
                  </a:lnTo>
                  <a:lnTo>
                    <a:pt x="51688" y="25109"/>
                  </a:lnTo>
                  <a:close/>
                </a:path>
                <a:path w="103504" h="1655445">
                  <a:moveTo>
                    <a:pt x="45338" y="10890"/>
                  </a:moveTo>
                  <a:lnTo>
                    <a:pt x="0" y="88646"/>
                  </a:lnTo>
                  <a:lnTo>
                    <a:pt x="1015" y="92456"/>
                  </a:lnTo>
                  <a:lnTo>
                    <a:pt x="7112" y="96012"/>
                  </a:lnTo>
                  <a:lnTo>
                    <a:pt x="10922" y="94996"/>
                  </a:lnTo>
                  <a:lnTo>
                    <a:pt x="45338" y="35995"/>
                  </a:lnTo>
                  <a:lnTo>
                    <a:pt x="45338" y="10890"/>
                  </a:lnTo>
                  <a:close/>
                </a:path>
                <a:path w="103504" h="1655445">
                  <a:moveTo>
                    <a:pt x="58038" y="10890"/>
                  </a:moveTo>
                  <a:lnTo>
                    <a:pt x="58038" y="35995"/>
                  </a:lnTo>
                  <a:lnTo>
                    <a:pt x="92455" y="94996"/>
                  </a:lnTo>
                  <a:lnTo>
                    <a:pt x="96265" y="96012"/>
                  </a:lnTo>
                  <a:lnTo>
                    <a:pt x="102362" y="92456"/>
                  </a:lnTo>
                  <a:lnTo>
                    <a:pt x="103377" y="88646"/>
                  </a:lnTo>
                  <a:lnTo>
                    <a:pt x="58038" y="10890"/>
                  </a:lnTo>
                  <a:close/>
                </a:path>
                <a:path w="103504" h="1655445">
                  <a:moveTo>
                    <a:pt x="55244" y="6223"/>
                  </a:moveTo>
                  <a:lnTo>
                    <a:pt x="48132" y="6223"/>
                  </a:lnTo>
                  <a:lnTo>
                    <a:pt x="47958" y="6397"/>
                  </a:lnTo>
                  <a:lnTo>
                    <a:pt x="45338" y="10890"/>
                  </a:lnTo>
                  <a:lnTo>
                    <a:pt x="45338" y="35995"/>
                  </a:lnTo>
                  <a:lnTo>
                    <a:pt x="51688" y="25109"/>
                  </a:lnTo>
                  <a:lnTo>
                    <a:pt x="46227" y="15748"/>
                  </a:lnTo>
                  <a:lnTo>
                    <a:pt x="58038" y="15748"/>
                  </a:lnTo>
                  <a:lnTo>
                    <a:pt x="58038" y="10890"/>
                  </a:lnTo>
                  <a:lnTo>
                    <a:pt x="55419" y="6397"/>
                  </a:lnTo>
                  <a:lnTo>
                    <a:pt x="55244" y="6223"/>
                  </a:lnTo>
                  <a:close/>
                </a:path>
                <a:path w="103504" h="1655445">
                  <a:moveTo>
                    <a:pt x="58038" y="15748"/>
                  </a:moveTo>
                  <a:lnTo>
                    <a:pt x="57150" y="15748"/>
                  </a:lnTo>
                  <a:lnTo>
                    <a:pt x="51688" y="25109"/>
                  </a:lnTo>
                  <a:lnTo>
                    <a:pt x="58038" y="35995"/>
                  </a:lnTo>
                  <a:lnTo>
                    <a:pt x="58038" y="15748"/>
                  </a:lnTo>
                  <a:close/>
                </a:path>
                <a:path w="103504" h="1655445">
                  <a:moveTo>
                    <a:pt x="57150" y="15748"/>
                  </a:moveTo>
                  <a:lnTo>
                    <a:pt x="46227" y="15748"/>
                  </a:lnTo>
                  <a:lnTo>
                    <a:pt x="51688" y="25109"/>
                  </a:lnTo>
                  <a:lnTo>
                    <a:pt x="57150" y="15748"/>
                  </a:lnTo>
                  <a:close/>
                </a:path>
                <a:path w="103504" h="1655445">
                  <a:moveTo>
                    <a:pt x="55419" y="6397"/>
                  </a:moveTo>
                  <a:lnTo>
                    <a:pt x="58038" y="10890"/>
                  </a:lnTo>
                  <a:lnTo>
                    <a:pt x="58038" y="9017"/>
                  </a:lnTo>
                  <a:lnTo>
                    <a:pt x="55419" y="6397"/>
                  </a:lnTo>
                  <a:close/>
                </a:path>
                <a:path w="103504" h="1655445">
                  <a:moveTo>
                    <a:pt x="47958" y="6397"/>
                  </a:moveTo>
                  <a:lnTo>
                    <a:pt x="45338" y="9017"/>
                  </a:lnTo>
                  <a:lnTo>
                    <a:pt x="45338" y="10890"/>
                  </a:lnTo>
                  <a:lnTo>
                    <a:pt x="47958" y="6397"/>
                  </a:lnTo>
                  <a:close/>
                </a:path>
                <a:path w="103504" h="1655445">
                  <a:moveTo>
                    <a:pt x="51688" y="0"/>
                  </a:moveTo>
                  <a:lnTo>
                    <a:pt x="47958" y="6397"/>
                  </a:lnTo>
                  <a:lnTo>
                    <a:pt x="48132" y="6223"/>
                  </a:lnTo>
                  <a:lnTo>
                    <a:pt x="55317" y="6223"/>
                  </a:lnTo>
                  <a:lnTo>
                    <a:pt x="51688" y="0"/>
                  </a:lnTo>
                  <a:close/>
                </a:path>
                <a:path w="103504" h="1655445">
                  <a:moveTo>
                    <a:pt x="55317" y="6223"/>
                  </a:moveTo>
                  <a:lnTo>
                    <a:pt x="55419" y="6397"/>
                  </a:lnTo>
                  <a:lnTo>
                    <a:pt x="55317" y="622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8" name="object 188"/>
            <p:cNvSpPr/>
            <p:nvPr/>
          </p:nvSpPr>
          <p:spPr>
            <a:xfrm>
              <a:off x="5632703" y="2910840"/>
              <a:ext cx="128905" cy="0"/>
            </a:xfrm>
            <a:custGeom>
              <a:avLst/>
              <a:gdLst/>
              <a:ahLst/>
              <a:cxnLst/>
              <a:rect l="l" t="t" r="r" b="b"/>
              <a:pathLst>
                <a:path w="128904">
                  <a:moveTo>
                    <a:pt x="0" y="0"/>
                  </a:moveTo>
                  <a:lnTo>
                    <a:pt x="128524" y="0"/>
                  </a:lnTo>
                </a:path>
              </a:pathLst>
            </a:custGeom>
            <a:ln w="1270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9" name="object 189"/>
          <p:cNvSpPr txBox="1"/>
          <p:nvPr/>
        </p:nvSpPr>
        <p:spPr>
          <a:xfrm>
            <a:off x="5816599" y="4415486"/>
            <a:ext cx="1219201" cy="349875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1100" spc="76" dirty="0">
                <a:solidFill>
                  <a:prstClr val="black"/>
                </a:solidFill>
                <a:latin typeface="Calibri"/>
                <a:cs typeface="Calibri"/>
              </a:rPr>
              <a:t>Až </a:t>
            </a:r>
            <a:r>
              <a:rPr lang="cs-CZ" sz="1100" spc="55" dirty="0">
                <a:solidFill>
                  <a:prstClr val="black"/>
                </a:solidFill>
                <a:latin typeface="Calibri"/>
                <a:cs typeface="Calibri"/>
              </a:rPr>
              <a:t>32 monitorů</a:t>
            </a:r>
            <a:endParaRPr lang="cs-CZ" sz="11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0677" defTabSz="768736"/>
            <a:r>
              <a:rPr lang="cs-CZ" sz="1100" spc="105" dirty="0">
                <a:solidFill>
                  <a:prstClr val="black"/>
                </a:solidFill>
                <a:latin typeface="Calibri"/>
                <a:cs typeface="Calibri"/>
              </a:rPr>
              <a:t>Na blok za </a:t>
            </a:r>
            <a:r>
              <a:rPr lang="cs-CZ" sz="1100" spc="147" dirty="0">
                <a:solidFill>
                  <a:prstClr val="black"/>
                </a:solidFill>
                <a:latin typeface="Calibri"/>
                <a:cs typeface="Calibri"/>
              </a:rPr>
              <a:t>DXG</a:t>
            </a:r>
            <a:endParaRPr lang="cs-CZ" sz="11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90" name="object 190"/>
          <p:cNvGrpSpPr/>
          <p:nvPr/>
        </p:nvGrpSpPr>
        <p:grpSpPr>
          <a:xfrm>
            <a:off x="3462567" y="4812054"/>
            <a:ext cx="1402477" cy="108376"/>
            <a:chOff x="4475734" y="5483352"/>
            <a:chExt cx="1668145" cy="128905"/>
          </a:xfrm>
        </p:grpSpPr>
        <p:sp>
          <p:nvSpPr>
            <p:cNvPr id="191" name="object 191"/>
            <p:cNvSpPr/>
            <p:nvPr/>
          </p:nvSpPr>
          <p:spPr>
            <a:xfrm>
              <a:off x="4482084" y="5483352"/>
              <a:ext cx="0" cy="128905"/>
            </a:xfrm>
            <a:custGeom>
              <a:avLst/>
              <a:gdLst/>
              <a:ahLst/>
              <a:cxnLst/>
              <a:rect l="l" t="t" r="r" b="b"/>
              <a:pathLst>
                <a:path h="128904">
                  <a:moveTo>
                    <a:pt x="0" y="0"/>
                  </a:moveTo>
                  <a:lnTo>
                    <a:pt x="0" y="128587"/>
                  </a:lnTo>
                </a:path>
              </a:pathLst>
            </a:custGeom>
            <a:ln w="1270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2" name="object 192"/>
            <p:cNvSpPr/>
            <p:nvPr/>
          </p:nvSpPr>
          <p:spPr>
            <a:xfrm>
              <a:off x="4482084" y="5495671"/>
              <a:ext cx="1655445" cy="103505"/>
            </a:xfrm>
            <a:custGeom>
              <a:avLst/>
              <a:gdLst/>
              <a:ahLst/>
              <a:cxnLst/>
              <a:rect l="l" t="t" r="r" b="b"/>
              <a:pathLst>
                <a:path w="1655445" h="103504">
                  <a:moveTo>
                    <a:pt x="88645" y="0"/>
                  </a:moveTo>
                  <a:lnTo>
                    <a:pt x="6397" y="47958"/>
                  </a:lnTo>
                  <a:lnTo>
                    <a:pt x="6223" y="48132"/>
                  </a:lnTo>
                  <a:lnTo>
                    <a:pt x="6223" y="55244"/>
                  </a:lnTo>
                  <a:lnTo>
                    <a:pt x="6423" y="55435"/>
                  </a:lnTo>
                  <a:lnTo>
                    <a:pt x="88645" y="103390"/>
                  </a:lnTo>
                  <a:lnTo>
                    <a:pt x="92455" y="102361"/>
                  </a:lnTo>
                  <a:lnTo>
                    <a:pt x="96012" y="96304"/>
                  </a:lnTo>
                  <a:lnTo>
                    <a:pt x="94995" y="92417"/>
                  </a:lnTo>
                  <a:lnTo>
                    <a:pt x="91948" y="90677"/>
                  </a:lnTo>
                  <a:lnTo>
                    <a:pt x="34471" y="57149"/>
                  </a:lnTo>
                  <a:lnTo>
                    <a:pt x="15748" y="57149"/>
                  </a:lnTo>
                  <a:lnTo>
                    <a:pt x="15748" y="46227"/>
                  </a:lnTo>
                  <a:lnTo>
                    <a:pt x="34471" y="46227"/>
                  </a:lnTo>
                  <a:lnTo>
                    <a:pt x="94995" y="10921"/>
                  </a:lnTo>
                  <a:lnTo>
                    <a:pt x="96012" y="7111"/>
                  </a:lnTo>
                  <a:lnTo>
                    <a:pt x="92455" y="1015"/>
                  </a:lnTo>
                  <a:lnTo>
                    <a:pt x="88645" y="0"/>
                  </a:lnTo>
                  <a:close/>
                </a:path>
                <a:path w="1655445" h="103504">
                  <a:moveTo>
                    <a:pt x="1629954" y="51688"/>
                  </a:moveTo>
                  <a:lnTo>
                    <a:pt x="1563115" y="90677"/>
                  </a:lnTo>
                  <a:lnTo>
                    <a:pt x="1560194" y="92417"/>
                  </a:lnTo>
                  <a:lnTo>
                    <a:pt x="1559178" y="96304"/>
                  </a:lnTo>
                  <a:lnTo>
                    <a:pt x="1560829" y="99339"/>
                  </a:lnTo>
                  <a:lnTo>
                    <a:pt x="1562607" y="102374"/>
                  </a:lnTo>
                  <a:lnTo>
                    <a:pt x="1566544" y="103390"/>
                  </a:lnTo>
                  <a:lnTo>
                    <a:pt x="1645830" y="57149"/>
                  </a:lnTo>
                  <a:lnTo>
                    <a:pt x="1639315" y="57149"/>
                  </a:lnTo>
                  <a:lnTo>
                    <a:pt x="1629954" y="51688"/>
                  </a:lnTo>
                  <a:close/>
                </a:path>
                <a:path w="1655445" h="103504">
                  <a:moveTo>
                    <a:pt x="6399" y="55421"/>
                  </a:moveTo>
                  <a:lnTo>
                    <a:pt x="9016" y="58038"/>
                  </a:lnTo>
                  <a:lnTo>
                    <a:pt x="10887" y="58038"/>
                  </a:lnTo>
                  <a:lnTo>
                    <a:pt x="6399" y="55421"/>
                  </a:lnTo>
                  <a:close/>
                </a:path>
                <a:path w="1655445" h="103504">
                  <a:moveTo>
                    <a:pt x="1619068" y="45338"/>
                  </a:moveTo>
                  <a:lnTo>
                    <a:pt x="35995" y="45338"/>
                  </a:lnTo>
                  <a:lnTo>
                    <a:pt x="25109" y="51688"/>
                  </a:lnTo>
                  <a:lnTo>
                    <a:pt x="35995" y="58038"/>
                  </a:lnTo>
                  <a:lnTo>
                    <a:pt x="1619068" y="58038"/>
                  </a:lnTo>
                  <a:lnTo>
                    <a:pt x="1629954" y="51688"/>
                  </a:lnTo>
                  <a:lnTo>
                    <a:pt x="1619068" y="45338"/>
                  </a:lnTo>
                  <a:close/>
                </a:path>
                <a:path w="1655445" h="103504">
                  <a:moveTo>
                    <a:pt x="1648768" y="55435"/>
                  </a:moveTo>
                  <a:lnTo>
                    <a:pt x="1644306" y="58038"/>
                  </a:lnTo>
                  <a:lnTo>
                    <a:pt x="1646046" y="58038"/>
                  </a:lnTo>
                  <a:lnTo>
                    <a:pt x="1648768" y="55435"/>
                  </a:lnTo>
                  <a:close/>
                </a:path>
                <a:path w="1655445" h="103504">
                  <a:moveTo>
                    <a:pt x="15748" y="46227"/>
                  </a:moveTo>
                  <a:lnTo>
                    <a:pt x="15748" y="57149"/>
                  </a:lnTo>
                  <a:lnTo>
                    <a:pt x="25109" y="51688"/>
                  </a:lnTo>
                  <a:lnTo>
                    <a:pt x="15748" y="46227"/>
                  </a:lnTo>
                  <a:close/>
                </a:path>
                <a:path w="1655445" h="103504">
                  <a:moveTo>
                    <a:pt x="25109" y="51688"/>
                  </a:moveTo>
                  <a:lnTo>
                    <a:pt x="15748" y="57149"/>
                  </a:lnTo>
                  <a:lnTo>
                    <a:pt x="34471" y="57149"/>
                  </a:lnTo>
                  <a:lnTo>
                    <a:pt x="25109" y="51688"/>
                  </a:lnTo>
                  <a:close/>
                </a:path>
                <a:path w="1655445" h="103504">
                  <a:moveTo>
                    <a:pt x="1639315" y="46227"/>
                  </a:moveTo>
                  <a:lnTo>
                    <a:pt x="1629954" y="51688"/>
                  </a:lnTo>
                  <a:lnTo>
                    <a:pt x="1639315" y="57149"/>
                  </a:lnTo>
                  <a:lnTo>
                    <a:pt x="1639315" y="46227"/>
                  </a:lnTo>
                  <a:close/>
                </a:path>
                <a:path w="1655445" h="103504">
                  <a:moveTo>
                    <a:pt x="1645825" y="46227"/>
                  </a:moveTo>
                  <a:lnTo>
                    <a:pt x="1639315" y="46227"/>
                  </a:lnTo>
                  <a:lnTo>
                    <a:pt x="1639315" y="57149"/>
                  </a:lnTo>
                  <a:lnTo>
                    <a:pt x="1645830" y="57149"/>
                  </a:lnTo>
                  <a:lnTo>
                    <a:pt x="1648783" y="55421"/>
                  </a:lnTo>
                  <a:lnTo>
                    <a:pt x="1648967" y="55244"/>
                  </a:lnTo>
                  <a:lnTo>
                    <a:pt x="1648967" y="48132"/>
                  </a:lnTo>
                  <a:lnTo>
                    <a:pt x="1648773" y="47947"/>
                  </a:lnTo>
                  <a:lnTo>
                    <a:pt x="1645825" y="46227"/>
                  </a:lnTo>
                  <a:close/>
                </a:path>
                <a:path w="1655445" h="103504">
                  <a:moveTo>
                    <a:pt x="1648773" y="47947"/>
                  </a:moveTo>
                  <a:lnTo>
                    <a:pt x="1648967" y="48132"/>
                  </a:lnTo>
                  <a:lnTo>
                    <a:pt x="1648967" y="55244"/>
                  </a:lnTo>
                  <a:lnTo>
                    <a:pt x="1648768" y="55435"/>
                  </a:lnTo>
                  <a:lnTo>
                    <a:pt x="1655190" y="51688"/>
                  </a:lnTo>
                  <a:lnTo>
                    <a:pt x="1648773" y="47947"/>
                  </a:lnTo>
                  <a:close/>
                </a:path>
                <a:path w="1655445" h="103504">
                  <a:moveTo>
                    <a:pt x="6397" y="47958"/>
                  </a:moveTo>
                  <a:lnTo>
                    <a:pt x="0" y="51688"/>
                  </a:lnTo>
                  <a:lnTo>
                    <a:pt x="6399" y="55421"/>
                  </a:lnTo>
                  <a:lnTo>
                    <a:pt x="6223" y="55244"/>
                  </a:lnTo>
                  <a:lnTo>
                    <a:pt x="6223" y="48132"/>
                  </a:lnTo>
                  <a:lnTo>
                    <a:pt x="6397" y="47958"/>
                  </a:lnTo>
                  <a:close/>
                </a:path>
                <a:path w="1655445" h="103504">
                  <a:moveTo>
                    <a:pt x="34471" y="46227"/>
                  </a:moveTo>
                  <a:lnTo>
                    <a:pt x="15748" y="46227"/>
                  </a:lnTo>
                  <a:lnTo>
                    <a:pt x="25109" y="51688"/>
                  </a:lnTo>
                  <a:lnTo>
                    <a:pt x="34471" y="46227"/>
                  </a:lnTo>
                  <a:close/>
                </a:path>
                <a:path w="1655445" h="103504">
                  <a:moveTo>
                    <a:pt x="1566544" y="0"/>
                  </a:moveTo>
                  <a:lnTo>
                    <a:pt x="1562607" y="1015"/>
                  </a:lnTo>
                  <a:lnTo>
                    <a:pt x="1560829" y="4063"/>
                  </a:lnTo>
                  <a:lnTo>
                    <a:pt x="1559178" y="7111"/>
                  </a:lnTo>
                  <a:lnTo>
                    <a:pt x="1560194" y="10921"/>
                  </a:lnTo>
                  <a:lnTo>
                    <a:pt x="1563115" y="12699"/>
                  </a:lnTo>
                  <a:lnTo>
                    <a:pt x="1629954" y="51688"/>
                  </a:lnTo>
                  <a:lnTo>
                    <a:pt x="1639315" y="46227"/>
                  </a:lnTo>
                  <a:lnTo>
                    <a:pt x="1645825" y="46227"/>
                  </a:lnTo>
                  <a:lnTo>
                    <a:pt x="1566544" y="0"/>
                  </a:lnTo>
                  <a:close/>
                </a:path>
                <a:path w="1655445" h="103504">
                  <a:moveTo>
                    <a:pt x="10890" y="45338"/>
                  </a:moveTo>
                  <a:lnTo>
                    <a:pt x="9016" y="45338"/>
                  </a:lnTo>
                  <a:lnTo>
                    <a:pt x="6397" y="47958"/>
                  </a:lnTo>
                  <a:lnTo>
                    <a:pt x="10890" y="45338"/>
                  </a:lnTo>
                  <a:close/>
                </a:path>
                <a:path w="1655445" h="103504">
                  <a:moveTo>
                    <a:pt x="1646046" y="45338"/>
                  </a:moveTo>
                  <a:lnTo>
                    <a:pt x="1644300" y="45338"/>
                  </a:lnTo>
                  <a:lnTo>
                    <a:pt x="1648773" y="47947"/>
                  </a:lnTo>
                  <a:lnTo>
                    <a:pt x="1646046" y="45338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3" name="object 193"/>
            <p:cNvSpPr/>
            <p:nvPr/>
          </p:nvSpPr>
          <p:spPr>
            <a:xfrm>
              <a:off x="6137148" y="5483352"/>
              <a:ext cx="0" cy="128905"/>
            </a:xfrm>
            <a:custGeom>
              <a:avLst/>
              <a:gdLst/>
              <a:ahLst/>
              <a:cxnLst/>
              <a:rect l="l" t="t" r="r" b="b"/>
              <a:pathLst>
                <a:path h="128904">
                  <a:moveTo>
                    <a:pt x="0" y="0"/>
                  </a:moveTo>
                  <a:lnTo>
                    <a:pt x="0" y="128587"/>
                  </a:lnTo>
                </a:path>
              </a:pathLst>
            </a:custGeom>
            <a:ln w="1270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pPr defTabSz="768736"/>
              <a:endParaRPr lang="cs-CZ" sz="151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4" name="object 194"/>
          <p:cNvSpPr txBox="1"/>
          <p:nvPr/>
        </p:nvSpPr>
        <p:spPr>
          <a:xfrm>
            <a:off x="4167589" y="4654112"/>
            <a:ext cx="129197" cy="191921"/>
          </a:xfrm>
          <a:prstGeom prst="rect">
            <a:avLst/>
          </a:prstGeom>
        </p:spPr>
        <p:txBody>
          <a:bodyPr vert="horz" wrap="square" lIns="0" tIns="10677" rIns="0" bIns="0" rtlCol="0">
            <a:spAutoFit/>
          </a:bodyPr>
          <a:lstStyle/>
          <a:p>
            <a:pPr marL="10677" defTabSz="768736">
              <a:spcBef>
                <a:spcPts val="84"/>
              </a:spcBef>
            </a:pPr>
            <a:r>
              <a:rPr lang="cs-CZ" sz="1177" spc="164" dirty="0">
                <a:solidFill>
                  <a:srgbClr val="252525"/>
                </a:solidFill>
                <a:latin typeface="Calibri"/>
                <a:cs typeface="Calibri"/>
              </a:rPr>
              <a:t>A</a:t>
            </a:r>
            <a:endParaRPr lang="cs-CZ" sz="1177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4526458" y="2979936"/>
            <a:ext cx="134535" cy="192460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1177" spc="248" dirty="0">
                <a:solidFill>
                  <a:srgbClr val="252525"/>
                </a:solidFill>
                <a:latin typeface="Calibri"/>
                <a:cs typeface="Calibri"/>
              </a:rPr>
              <a:t>B</a:t>
            </a:r>
            <a:endParaRPr lang="cs-CZ" sz="1177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1178983" y="2898513"/>
            <a:ext cx="1403011" cy="164131"/>
          </a:xfrm>
          <a:prstGeom prst="rect">
            <a:avLst/>
          </a:prstGeom>
        </p:spPr>
        <p:txBody>
          <a:bodyPr vert="horz" wrap="square" lIns="0" tIns="10144" rIns="0" bIns="0" rtlCol="0">
            <a:spAutoFit/>
          </a:bodyPr>
          <a:lstStyle/>
          <a:p>
            <a:pPr marL="10677" defTabSz="768736">
              <a:spcBef>
                <a:spcPts val="80"/>
              </a:spcBef>
            </a:pPr>
            <a:r>
              <a:rPr lang="cs-CZ" sz="1000" i="1" spc="-96" dirty="0">
                <a:solidFill>
                  <a:prstClr val="black"/>
                </a:solidFill>
                <a:latin typeface="Calibri"/>
                <a:cs typeface="Calibri"/>
              </a:rPr>
              <a:t>* </a:t>
            </a:r>
            <a:r>
              <a:rPr lang="cs-CZ" sz="1000" i="1" spc="126" dirty="0">
                <a:solidFill>
                  <a:prstClr val="black"/>
                </a:solidFill>
                <a:latin typeface="Calibri"/>
                <a:cs typeface="Calibri"/>
              </a:rPr>
              <a:t>Součet </a:t>
            </a:r>
            <a:r>
              <a:rPr lang="cs-CZ" sz="1000" i="1" spc="63" dirty="0">
                <a:solidFill>
                  <a:prstClr val="black"/>
                </a:solidFill>
                <a:latin typeface="Calibri"/>
                <a:cs typeface="Calibri"/>
              </a:rPr>
              <a:t>všech </a:t>
            </a:r>
            <a:r>
              <a:rPr lang="cs-CZ" sz="1000" i="1" spc="96" dirty="0">
                <a:solidFill>
                  <a:prstClr val="black"/>
                </a:solidFill>
                <a:latin typeface="Calibri"/>
                <a:cs typeface="Calibri"/>
              </a:rPr>
              <a:t>kabelů</a:t>
            </a:r>
            <a:endParaRPr lang="cs-CZ" sz="1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8075902" y="3426400"/>
            <a:ext cx="0" cy="136137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670"/>
                </a:lnTo>
              </a:path>
            </a:pathLst>
          </a:custGeom>
          <a:ln w="19050">
            <a:solidFill>
              <a:srgbClr val="E38312"/>
            </a:solidFill>
          </a:ln>
        </p:spPr>
        <p:txBody>
          <a:bodyPr wrap="square" lIns="0" tIns="0" rIns="0" bIns="0" rtlCol="0"/>
          <a:lstStyle/>
          <a:p>
            <a:pPr defTabSz="768736"/>
            <a:endParaRPr lang="cs-CZ" sz="151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212188" y="5381683"/>
            <a:ext cx="152687" cy="187608"/>
          </a:xfrm>
          <a:prstGeom prst="rect">
            <a:avLst/>
          </a:prstGeom>
        </p:spPr>
        <p:txBody>
          <a:bodyPr vert="horz" wrap="square" lIns="0" tIns="6406" rIns="0" bIns="0" rtlCol="0">
            <a:spAutoFit/>
          </a:bodyPr>
          <a:lstStyle/>
          <a:p>
            <a:pPr marL="32031" defTabSz="768736">
              <a:spcBef>
                <a:spcPts val="50"/>
              </a:spcBef>
            </a:pPr>
            <a:endParaRPr lang="cs-CZ" sz="1177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9" name="object 189">
            <a:extLst>
              <a:ext uri="{FF2B5EF4-FFF2-40B4-BE49-F238E27FC236}">
                <a16:creationId xmlns:a16="http://schemas.microsoft.com/office/drawing/2014/main" id="{77050982-AB5C-1BF4-5D18-645E237298E3}"/>
              </a:ext>
            </a:extLst>
          </p:cNvPr>
          <p:cNvSpPr txBox="1"/>
          <p:nvPr/>
        </p:nvSpPr>
        <p:spPr>
          <a:xfrm>
            <a:off x="1461916" y="4416924"/>
            <a:ext cx="707377" cy="349875"/>
          </a:xfrm>
          <a:prstGeom prst="rect">
            <a:avLst/>
          </a:prstGeom>
        </p:spPr>
        <p:txBody>
          <a:bodyPr vert="horz" wrap="square" lIns="0" tIns="11211" rIns="0" bIns="0" rtlCol="0">
            <a:spAutoFit/>
          </a:bodyPr>
          <a:lstStyle/>
          <a:p>
            <a:pPr marL="10677" defTabSz="768736">
              <a:spcBef>
                <a:spcPts val="88"/>
              </a:spcBef>
            </a:pPr>
            <a:r>
              <a:rPr lang="cs-CZ" sz="1100" spc="76" dirty="0">
                <a:solidFill>
                  <a:prstClr val="black"/>
                </a:solidFill>
                <a:latin typeface="Calibri"/>
                <a:cs typeface="Calibri"/>
              </a:rPr>
              <a:t>Až 8 DXG v systému</a:t>
            </a:r>
            <a:endParaRPr lang="cs-CZ" sz="11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7F0E0-7A2C-3630-7CEA-C7759B29C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B1394EE-749E-EC48-EF51-782B8C3E22AD}"/>
              </a:ext>
            </a:extLst>
          </p:cNvPr>
          <p:cNvSpPr/>
          <p:nvPr/>
        </p:nvSpPr>
        <p:spPr>
          <a:xfrm>
            <a:off x="82789" y="2093267"/>
            <a:ext cx="10178811" cy="1635760"/>
          </a:xfrm>
          <a:custGeom>
            <a:avLst/>
            <a:gdLst/>
            <a:ahLst/>
            <a:cxnLst/>
            <a:rect l="l" t="t" r="r" b="b"/>
            <a:pathLst>
              <a:path w="10260330" h="1635760">
                <a:moveTo>
                  <a:pt x="10259949" y="0"/>
                </a:moveTo>
                <a:lnTo>
                  <a:pt x="0" y="0"/>
                </a:lnTo>
                <a:lnTo>
                  <a:pt x="0" y="1635506"/>
                </a:lnTo>
                <a:lnTo>
                  <a:pt x="10259949" y="1635506"/>
                </a:lnTo>
                <a:lnTo>
                  <a:pt x="10259949" y="0"/>
                </a:lnTo>
                <a:close/>
              </a:path>
            </a:pathLst>
          </a:custGeom>
          <a:solidFill>
            <a:srgbClr val="BB8D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A6B07F-A421-7032-1921-9FF25A115E5D}"/>
              </a:ext>
            </a:extLst>
          </p:cNvPr>
          <p:cNvSpPr txBox="1">
            <a:spLocks/>
          </p:cNvSpPr>
          <p:nvPr/>
        </p:nvSpPr>
        <p:spPr bwMode="auto">
          <a:xfrm>
            <a:off x="1244600" y="749300"/>
            <a:ext cx="8991600" cy="111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Novinky zima 2025 / jaro 2026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图片 23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1890619C-ABE2-FEC1-3F6F-E6C67BC7F7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6" t="25170" r="40577" b="15789"/>
          <a:stretch>
            <a:fillRect/>
          </a:stretch>
        </p:blipFill>
        <p:spPr>
          <a:xfrm>
            <a:off x="1320800" y="4178300"/>
            <a:ext cx="765123" cy="1064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45" descr="白色的游戏机&#10;&#10;AI 生成的内容可能不正确。">
            <a:extLst>
              <a:ext uri="{FF2B5EF4-FFF2-40B4-BE49-F238E27FC236}">
                <a16:creationId xmlns:a16="http://schemas.microsoft.com/office/drawing/2014/main" id="{F22D34C4-AF56-5859-52E8-D991BBEDAA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3644900"/>
            <a:ext cx="2075888" cy="1915493"/>
          </a:xfrm>
          <a:prstGeom prst="rect">
            <a:avLst/>
          </a:prstGeom>
        </p:spPr>
      </p:pic>
      <p:pic>
        <p:nvPicPr>
          <p:cNvPr id="9" name="图片 27" descr="有遥控器和手机&#10;&#10;AI 生成的内容可能不正确。">
            <a:extLst>
              <a:ext uri="{FF2B5EF4-FFF2-40B4-BE49-F238E27FC236}">
                <a16:creationId xmlns:a16="http://schemas.microsoft.com/office/drawing/2014/main" id="{B45F98A5-533D-D000-8A04-FEA3F98DF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44" t="4794" r="37182" b="15324"/>
          <a:stretch>
            <a:fillRect/>
          </a:stretch>
        </p:blipFill>
        <p:spPr>
          <a:xfrm>
            <a:off x="3911600" y="3872667"/>
            <a:ext cx="846085" cy="1553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20" descr="图片包含 游戏机, 冰箱, 桌子, 微波炉&#10;&#10;AI 生成的内容可能不正确。">
            <a:extLst>
              <a:ext uri="{FF2B5EF4-FFF2-40B4-BE49-F238E27FC236}">
                <a16:creationId xmlns:a16="http://schemas.microsoft.com/office/drawing/2014/main" id="{FD5AE1BD-D2D8-5DC4-C227-D7AFE32DB21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26059" r="24287" b="15143"/>
          <a:stretch>
            <a:fillRect/>
          </a:stretch>
        </p:blipFill>
        <p:spPr>
          <a:xfrm>
            <a:off x="5490735" y="4255222"/>
            <a:ext cx="1740812" cy="1155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7" descr="银色的机器人&#10;&#10;AI 生成的内容可能不正确。">
            <a:extLst>
              <a:ext uri="{FF2B5EF4-FFF2-40B4-BE49-F238E27FC236}">
                <a16:creationId xmlns:a16="http://schemas.microsoft.com/office/drawing/2014/main" id="{FAB8E963-F7F9-D6F0-52A2-6D62C1663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633" y="4596176"/>
            <a:ext cx="637927" cy="630204"/>
          </a:xfrm>
          <a:prstGeom prst="rect">
            <a:avLst/>
          </a:prstGeom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4538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B90A1-E014-D927-781D-9FD90FEC7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3E6A575E-00C4-6AA7-D877-59D99E9FE12C}"/>
              </a:ext>
            </a:extLst>
          </p:cNvPr>
          <p:cNvSpPr txBox="1"/>
          <p:nvPr/>
        </p:nvSpPr>
        <p:spPr>
          <a:xfrm>
            <a:off x="5891080" y="248250"/>
            <a:ext cx="4542136" cy="45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54" dirty="0">
                <a:latin typeface="Montserrat" pitchFamily="2" charset="0"/>
              </a:rPr>
              <a:t>DPP-D2D11  (DPA-D2D2.8D)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4FA1253-D61D-351D-3703-B5D805E48764}"/>
              </a:ext>
            </a:extLst>
          </p:cNvPr>
          <p:cNvSpPr txBox="1"/>
          <p:nvPr/>
        </p:nvSpPr>
        <p:spPr>
          <a:xfrm>
            <a:off x="5891080" y="688142"/>
            <a:ext cx="4049406" cy="29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45" dirty="0">
                <a:latin typeface="Montserrat" pitchFamily="2" charset="0"/>
              </a:rPr>
              <a:t>Rozšiřitelná vnitřní audio jednotka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F1B82BA-9527-A640-A7EA-AD0253C230FE}"/>
              </a:ext>
            </a:extLst>
          </p:cNvPr>
          <p:cNvSpPr txBox="1"/>
          <p:nvPr/>
        </p:nvSpPr>
        <p:spPr>
          <a:xfrm>
            <a:off x="5891080" y="1024530"/>
            <a:ext cx="4364875" cy="713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9" dirty="0">
                <a:solidFill>
                  <a:srgbClr val="292A2E"/>
                </a:solidFill>
                <a:latin typeface="Atlassian Sans"/>
              </a:rPr>
              <a:t>Tato základní audio jednotka může být později vybavena volitelným 2,8palcovým displejem (bez dotykového ovládání). Toto jednoduché nastavení dokonale splňuje základní potřeby a nabízí audio jednotku a malý displej za dostupnou cenu, což umožňuje budoucí aktualizace.</a:t>
            </a:r>
            <a:endParaRPr lang="cs-CZ" sz="1009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3C93A4E-962E-61CD-3C4D-96BDD6E2F993}"/>
              </a:ext>
            </a:extLst>
          </p:cNvPr>
          <p:cNvSpPr txBox="1"/>
          <p:nvPr/>
        </p:nvSpPr>
        <p:spPr>
          <a:xfrm>
            <a:off x="5891080" y="2071700"/>
            <a:ext cx="4049407" cy="1488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0230" indent="-24023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1177" dirty="0">
                <a:latin typeface="Montserrat" pitchFamily="2" charset="0"/>
              </a:rPr>
              <a:t>3 fyzická tlačítka </a:t>
            </a:r>
          </a:p>
          <a:p>
            <a:pPr marL="240230" indent="-24023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1177" dirty="0">
                <a:latin typeface="Montserrat" pitchFamily="2" charset="0"/>
              </a:rPr>
              <a:t>Podpora ztlumení pomocí LED indikátoru
Kompaktní design
Volitelná 2,8“ obrazovka pro snadné rozšíření</a:t>
            </a:r>
          </a:p>
        </p:txBody>
      </p:sp>
      <p:pic>
        <p:nvPicPr>
          <p:cNvPr id="4" name="图片 3" descr="图片包含 室内, 房间, 桌子, 绿色&#10;&#10;AI 生成的内容可能不正确。">
            <a:extLst>
              <a:ext uri="{FF2B5EF4-FFF2-40B4-BE49-F238E27FC236}">
                <a16:creationId xmlns:a16="http://schemas.microsoft.com/office/drawing/2014/main" id="{1505CD70-4C32-8522-401F-02691E517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r="56438"/>
          <a:stretch>
            <a:fillRect/>
          </a:stretch>
        </p:blipFill>
        <p:spPr>
          <a:xfrm>
            <a:off x="4086550" y="-1"/>
            <a:ext cx="1558901" cy="5765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00E10B3-4DD6-D0AE-6361-3643EE8433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07" t="18507" r="15173" b="12470"/>
          <a:stretch>
            <a:fillRect/>
          </a:stretch>
        </p:blipFill>
        <p:spPr>
          <a:xfrm>
            <a:off x="6886748" y="4064154"/>
            <a:ext cx="2058071" cy="135299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1EBEA16-BA07-EA84-1DFB-706291A54138}"/>
              </a:ext>
            </a:extLst>
          </p:cNvPr>
          <p:cNvSpPr txBox="1"/>
          <p:nvPr/>
        </p:nvSpPr>
        <p:spPr>
          <a:xfrm>
            <a:off x="6641167" y="5332000"/>
            <a:ext cx="2549232" cy="247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9" dirty="0">
                <a:latin typeface="Montserrat" pitchFamily="2" charset="0"/>
              </a:rPr>
              <a:t>Černé provedení</a:t>
            </a:r>
          </a:p>
        </p:txBody>
      </p:sp>
      <p:pic>
        <p:nvPicPr>
          <p:cNvPr id="14" name="图片 13" descr="房间里的冰箱&#10;&#10;AI 生成的内容可能不正确。">
            <a:extLst>
              <a:ext uri="{FF2B5EF4-FFF2-40B4-BE49-F238E27FC236}">
                <a16:creationId xmlns:a16="http://schemas.microsoft.com/office/drawing/2014/main" id="{6F000636-CD50-C1D4-53E9-1BC80F4AA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7" r="35707"/>
          <a:stretch>
            <a:fillRect/>
          </a:stretch>
        </p:blipFill>
        <p:spPr>
          <a:xfrm>
            <a:off x="5645" y="0"/>
            <a:ext cx="4080905" cy="57658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318ACDE-9D1F-8C4E-87D4-0FE4FA8E9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1972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31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2EC4F-1710-7917-F09D-470F36373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绿色的门&#10;&#10;AI 生成的内容可能不正确。">
            <a:extLst>
              <a:ext uri="{FF2B5EF4-FFF2-40B4-BE49-F238E27FC236}">
                <a16:creationId xmlns:a16="http://schemas.microsoft.com/office/drawing/2014/main" id="{804D7334-2A76-46DF-B3CC-DBB973D5E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7" r="6529"/>
          <a:stretch>
            <a:fillRect/>
          </a:stretch>
        </p:blipFill>
        <p:spPr>
          <a:xfrm>
            <a:off x="4086549" y="0"/>
            <a:ext cx="1554900" cy="5765800"/>
          </a:xfrm>
          <a:prstGeom prst="rect">
            <a:avLst/>
          </a:prstGeom>
        </p:spPr>
      </p:pic>
      <p:pic>
        <p:nvPicPr>
          <p:cNvPr id="9" name="图片 8" descr="绿色的门&#10;&#10;AI 生成的内容可能不正确。">
            <a:extLst>
              <a:ext uri="{FF2B5EF4-FFF2-40B4-BE49-F238E27FC236}">
                <a16:creationId xmlns:a16="http://schemas.microsoft.com/office/drawing/2014/main" id="{90891A12-8A09-635B-CAC0-BA4C56C2F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5" t="7729" r="48936" b="3454"/>
          <a:stretch>
            <a:fillRect/>
          </a:stretch>
        </p:blipFill>
        <p:spPr>
          <a:xfrm>
            <a:off x="5645" y="0"/>
            <a:ext cx="4080905" cy="57658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18CC29B-024D-F1C3-A599-C88AFD24C786}"/>
              </a:ext>
            </a:extLst>
          </p:cNvPr>
          <p:cNvSpPr txBox="1"/>
          <p:nvPr/>
        </p:nvSpPr>
        <p:spPr>
          <a:xfrm>
            <a:off x="5891080" y="248250"/>
            <a:ext cx="2573255" cy="45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54" dirty="0">
                <a:latin typeface="Montserrat" pitchFamily="2" charset="0"/>
              </a:rPr>
              <a:t>DPC-D2D18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75F5335-8D58-864D-B955-86A631907388}"/>
              </a:ext>
            </a:extLst>
          </p:cNvPr>
          <p:cNvSpPr txBox="1"/>
          <p:nvPr/>
        </p:nvSpPr>
        <p:spPr>
          <a:xfrm>
            <a:off x="5891080" y="1049714"/>
            <a:ext cx="4364875" cy="558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9" dirty="0">
                <a:solidFill>
                  <a:srgbClr val="292A2E"/>
                </a:solidFill>
                <a:latin typeface="Atlassian Sans"/>
              </a:rPr>
              <a:t>Jednotka je navržena tak, aby fungovala jako venkovní stanice nebo nahradila tradiční tlačítko zvonku, s reléovým výstupem pro zámek můžete také fungovat jako venkovní stanice rodinného domu.</a:t>
            </a:r>
            <a:endParaRPr lang="cs-CZ" sz="1009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8C01E9E-262B-5B96-6953-316EB3BA7AC1}"/>
              </a:ext>
            </a:extLst>
          </p:cNvPr>
          <p:cNvSpPr txBox="1"/>
          <p:nvPr/>
        </p:nvSpPr>
        <p:spPr>
          <a:xfrm>
            <a:off x="5891080" y="2071701"/>
            <a:ext cx="4049407" cy="221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0230" indent="-24023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1177" dirty="0">
                <a:latin typeface="Montserrat" pitchFamily="2" charset="0"/>
              </a:rPr>
              <a:t>Kompaktní  design
Hliníkový kryt
1,8“ displej s vysokým rozlišením
Podpora 1 suchého reléového výstupu pro zámek
2 </a:t>
            </a:r>
            <a:r>
              <a:rPr lang="cs-CZ" sz="1177" dirty="0" err="1">
                <a:latin typeface="Montserrat" pitchFamily="2" charset="0"/>
              </a:rPr>
              <a:t>MPx</a:t>
            </a:r>
            <a:r>
              <a:rPr lang="cs-CZ" sz="1177" dirty="0">
                <a:latin typeface="Montserrat" pitchFamily="2" charset="0"/>
              </a:rPr>
              <a:t> nová 1080P HD kamera</a:t>
            </a:r>
          </a:p>
        </p:txBody>
      </p:sp>
      <p:pic>
        <p:nvPicPr>
          <p:cNvPr id="3" name="图片 2" descr="瓷砖地上&#10;&#10;AI 生成的内容可能不正确。">
            <a:extLst>
              <a:ext uri="{FF2B5EF4-FFF2-40B4-BE49-F238E27FC236}">
                <a16:creationId xmlns:a16="http://schemas.microsoft.com/office/drawing/2014/main" id="{86DA0754-68E2-6A2C-1ACE-0EA0D7231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r="48163"/>
          <a:stretch>
            <a:fillRect/>
          </a:stretch>
        </p:blipFill>
        <p:spPr>
          <a:xfrm>
            <a:off x="5645" y="0"/>
            <a:ext cx="4080905" cy="57658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67333AF-BCBA-6C86-EFA7-F541848D5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1972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21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9D2B6BA-5E99-22EB-90A4-6911B6D54C60}"/>
              </a:ext>
            </a:extLst>
          </p:cNvPr>
          <p:cNvSpPr txBox="1"/>
          <p:nvPr/>
        </p:nvSpPr>
        <p:spPr>
          <a:xfrm>
            <a:off x="5891080" y="248250"/>
            <a:ext cx="2573255" cy="45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54" dirty="0">
                <a:latin typeface="Montserrat" pitchFamily="2" charset="0"/>
              </a:rPr>
              <a:t>DPC-D2D24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5E9FB2D-1A7F-82A1-D052-1800070E8C1C}"/>
              </a:ext>
            </a:extLst>
          </p:cNvPr>
          <p:cNvSpPr txBox="1"/>
          <p:nvPr/>
        </p:nvSpPr>
        <p:spPr>
          <a:xfrm>
            <a:off x="5891080" y="688142"/>
            <a:ext cx="4364875" cy="29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45" dirty="0">
                <a:latin typeface="Montserrat" pitchFamily="2" charset="0"/>
              </a:rPr>
              <a:t>Dveřní stanice pro 1 – 8 bytů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9D65A89-FDB6-3F23-0061-86F15A720F10}"/>
              </a:ext>
            </a:extLst>
          </p:cNvPr>
          <p:cNvSpPr txBox="1"/>
          <p:nvPr/>
        </p:nvSpPr>
        <p:spPr>
          <a:xfrm>
            <a:off x="5891081" y="1062089"/>
            <a:ext cx="4105948" cy="558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9" dirty="0">
                <a:solidFill>
                  <a:srgbClr val="292A2E"/>
                </a:solidFill>
                <a:latin typeface="Atlassian Sans"/>
              </a:rPr>
              <a:t>Jednotka je navržena tak, aby fungovala jako malá bytová dveřní stanice nejlépe pro 1-8 bytový dům, díky čemuž je design pod čtečkou obrazovky velmi kompaktní.</a:t>
            </a:r>
            <a:endParaRPr lang="cs-CZ" sz="1009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75C750D-ED27-19C0-0E2A-274F38CB5487}"/>
              </a:ext>
            </a:extLst>
          </p:cNvPr>
          <p:cNvSpPr txBox="1"/>
          <p:nvPr/>
        </p:nvSpPr>
        <p:spPr>
          <a:xfrm>
            <a:off x="5891080" y="2071700"/>
            <a:ext cx="4162005" cy="1488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0230" indent="-24023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1177" dirty="0">
                <a:latin typeface="Montserrat" pitchFamily="2" charset="0"/>
              </a:rPr>
              <a:t>Otisk prstu, karty, heslo - vše v jednom
3,5“ dotykový displej pro volání a heslo
Pod obrazovkou čtečka karet
LED indikátor pro lepší vizuální odezvu </a:t>
            </a:r>
          </a:p>
        </p:txBody>
      </p:sp>
      <p:pic>
        <p:nvPicPr>
          <p:cNvPr id="9" name="图片 8" descr="绿色的门&#10;&#10;AI 生成的内容可能不正确。">
            <a:extLst>
              <a:ext uri="{FF2B5EF4-FFF2-40B4-BE49-F238E27FC236}">
                <a16:creationId xmlns:a16="http://schemas.microsoft.com/office/drawing/2014/main" id="{99141DA7-6A0F-65BA-139A-1901686D9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985" r="36846"/>
          <a:stretch>
            <a:fillRect/>
          </a:stretch>
        </p:blipFill>
        <p:spPr>
          <a:xfrm>
            <a:off x="3208867" y="0"/>
            <a:ext cx="2432582" cy="5765800"/>
          </a:xfrm>
          <a:prstGeom prst="rect">
            <a:avLst/>
          </a:prstGeom>
        </p:spPr>
      </p:pic>
      <p:pic>
        <p:nvPicPr>
          <p:cNvPr id="12" name="图片 11" descr="蓝色房间里&#10;&#10;AI 生成的内容可能不正确。">
            <a:extLst>
              <a:ext uri="{FF2B5EF4-FFF2-40B4-BE49-F238E27FC236}">
                <a16:creationId xmlns:a16="http://schemas.microsoft.com/office/drawing/2014/main" id="{4D4D0021-D685-B101-B000-C3E229E84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 r="44239"/>
          <a:stretch>
            <a:fillRect/>
          </a:stretch>
        </p:blipFill>
        <p:spPr>
          <a:xfrm>
            <a:off x="5645" y="1335"/>
            <a:ext cx="4080905" cy="5763131"/>
          </a:xfrm>
          <a:prstGeom prst="rect">
            <a:avLst/>
          </a:prstGeom>
        </p:spPr>
      </p:pic>
      <p:pic>
        <p:nvPicPr>
          <p:cNvPr id="16" name="图片 15" descr="图形用户界面&#10;&#10;AI 生成的内容可能不正确。">
            <a:extLst>
              <a:ext uri="{FF2B5EF4-FFF2-40B4-BE49-F238E27FC236}">
                <a16:creationId xmlns:a16="http://schemas.microsoft.com/office/drawing/2014/main" id="{420BFC43-31FC-19BB-F069-7A7BECBE1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0" t="20358" r="39292" b="18383"/>
          <a:stretch>
            <a:fillRect/>
          </a:stretch>
        </p:blipFill>
        <p:spPr>
          <a:xfrm>
            <a:off x="8267291" y="4296322"/>
            <a:ext cx="577380" cy="832839"/>
          </a:xfrm>
          <a:prstGeom prst="rect">
            <a:avLst/>
          </a:prstGeom>
        </p:spPr>
      </p:pic>
      <p:pic>
        <p:nvPicPr>
          <p:cNvPr id="18" name="图片 17" descr="图片包含 游戏机&#10;&#10;AI 生成的内容可能不正确。">
            <a:extLst>
              <a:ext uri="{FF2B5EF4-FFF2-40B4-BE49-F238E27FC236}">
                <a16:creationId xmlns:a16="http://schemas.microsoft.com/office/drawing/2014/main" id="{AE7E8A90-0A91-088D-77BC-238DA7B15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4" t="26961" r="29602" b="26728"/>
          <a:stretch>
            <a:fillRect/>
          </a:stretch>
        </p:blipFill>
        <p:spPr>
          <a:xfrm>
            <a:off x="6961160" y="4499544"/>
            <a:ext cx="873364" cy="62961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3C94467-7B3D-CD8E-5BB5-8ED4CB73E877}"/>
              </a:ext>
            </a:extLst>
          </p:cNvPr>
          <p:cNvSpPr txBox="1"/>
          <p:nvPr/>
        </p:nvSpPr>
        <p:spPr>
          <a:xfrm>
            <a:off x="6839024" y="5148408"/>
            <a:ext cx="1117634" cy="402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9" dirty="0">
                <a:latin typeface="Montserrat" pitchFamily="2" charset="0"/>
              </a:rPr>
              <a:t>Čtečka otisků prstů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D1CA5C2-37AC-D9C3-ACF5-A43C47EF28BF}"/>
              </a:ext>
            </a:extLst>
          </p:cNvPr>
          <p:cNvSpPr txBox="1"/>
          <p:nvPr/>
        </p:nvSpPr>
        <p:spPr>
          <a:xfrm>
            <a:off x="7748099" y="5148407"/>
            <a:ext cx="1713724" cy="402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9" dirty="0">
                <a:latin typeface="Montserrat" pitchFamily="2" charset="0"/>
              </a:rPr>
              <a:t>Čtečka karet pod displejem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9E70119-646F-3CC1-CDE6-3AAB62F77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1972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0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街道上有房子&#10;&#10;AI 生成的内容可能不正确。">
            <a:extLst>
              <a:ext uri="{FF2B5EF4-FFF2-40B4-BE49-F238E27FC236}">
                <a16:creationId xmlns:a16="http://schemas.microsoft.com/office/drawing/2014/main" id="{16B2D6D0-E02F-33A3-832D-C3DEEBFBE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4" r="9548"/>
          <a:stretch>
            <a:fillRect/>
          </a:stretch>
        </p:blipFill>
        <p:spPr>
          <a:xfrm>
            <a:off x="4086549" y="0"/>
            <a:ext cx="1554900" cy="57658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E4F97B8-0649-7CA4-C12D-4C7B1D2B2CEC}"/>
              </a:ext>
            </a:extLst>
          </p:cNvPr>
          <p:cNvSpPr txBox="1"/>
          <p:nvPr/>
        </p:nvSpPr>
        <p:spPr>
          <a:xfrm>
            <a:off x="5891080" y="248250"/>
            <a:ext cx="2573255" cy="45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54" dirty="0">
                <a:latin typeface="Montserrat" pitchFamily="2" charset="0"/>
              </a:rPr>
              <a:t>DPC-D2D85-ID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163362-9A2F-355D-A7E3-093C3A838132}"/>
              </a:ext>
            </a:extLst>
          </p:cNvPr>
          <p:cNvSpPr txBox="1"/>
          <p:nvPr/>
        </p:nvSpPr>
        <p:spPr>
          <a:xfrm>
            <a:off x="5891080" y="688142"/>
            <a:ext cx="4364875" cy="29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45" dirty="0">
                <a:latin typeface="Montserrat" pitchFamily="2" charset="0"/>
              </a:rPr>
              <a:t>Dveřní stanice pro bytové domy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DB833D0-620A-C132-833B-AE3BCBB2AE38}"/>
              </a:ext>
            </a:extLst>
          </p:cNvPr>
          <p:cNvSpPr txBox="1"/>
          <p:nvPr/>
        </p:nvSpPr>
        <p:spPr>
          <a:xfrm>
            <a:off x="5891080" y="1048846"/>
            <a:ext cx="4364875" cy="558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9" dirty="0">
                <a:solidFill>
                  <a:srgbClr val="292A2E"/>
                </a:solidFill>
                <a:latin typeface="Atlassian Sans"/>
              </a:rPr>
              <a:t>Jednotka je navržena tak, aby fungovala jako bytový systém pro volání na čísla pokojů jako hlavní způsob volání, podporuje také volání pomocí jmenného seznamu. 3.5 Dotyková obrazovka Snadné použití a nastavení.</a:t>
            </a:r>
            <a:endParaRPr lang="cs-CZ" sz="1009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3A87B9C-F13B-BD09-6C80-CCD5DB17CE02}"/>
              </a:ext>
            </a:extLst>
          </p:cNvPr>
          <p:cNvSpPr txBox="1"/>
          <p:nvPr/>
        </p:nvSpPr>
        <p:spPr>
          <a:xfrm>
            <a:off x="5891080" y="1649743"/>
            <a:ext cx="4162005" cy="1850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0230" indent="-24023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1177" dirty="0">
                <a:latin typeface="Montserrat" pitchFamily="2" charset="0"/>
              </a:rPr>
              <a:t>Odemknutí kartou nebo heslem
3,5“ dotykový displej pro volání do jmenného seznamu
Pod obrazovkou čtečky karet
Možnost zapuštěné montáže</a:t>
            </a:r>
          </a:p>
        </p:txBody>
      </p:sp>
      <p:pic>
        <p:nvPicPr>
          <p:cNvPr id="15" name="图片 14" descr="街道边立着停车计费器&#10;&#10;AI 生成的内容可能不正确。">
            <a:extLst>
              <a:ext uri="{FF2B5EF4-FFF2-40B4-BE49-F238E27FC236}">
                <a16:creationId xmlns:a16="http://schemas.microsoft.com/office/drawing/2014/main" id="{D5C2D620-A2D9-3417-DB69-1FEA6A66D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5" r="37188"/>
          <a:stretch>
            <a:fillRect/>
          </a:stretch>
        </p:blipFill>
        <p:spPr>
          <a:xfrm>
            <a:off x="-8211" y="1335"/>
            <a:ext cx="4094761" cy="576313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DE116E0-B9B8-D8FA-F066-9C5D629A9C39}"/>
              </a:ext>
            </a:extLst>
          </p:cNvPr>
          <p:cNvSpPr txBox="1"/>
          <p:nvPr/>
        </p:nvSpPr>
        <p:spPr>
          <a:xfrm>
            <a:off x="6636174" y="4981255"/>
            <a:ext cx="1713724" cy="45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77" dirty="0">
                <a:latin typeface="Montserrat" pitchFamily="2" charset="0"/>
              </a:rPr>
              <a:t>Čtečka pod displejem</a:t>
            </a:r>
          </a:p>
        </p:txBody>
      </p:sp>
      <p:pic>
        <p:nvPicPr>
          <p:cNvPr id="7" name="图片 6" descr="电脑主机&#10;&#10;AI 生成的内容可能不正确。">
            <a:extLst>
              <a:ext uri="{FF2B5EF4-FFF2-40B4-BE49-F238E27FC236}">
                <a16:creationId xmlns:a16="http://schemas.microsoft.com/office/drawing/2014/main" id="{DD16E1F0-3B8C-3EE5-4453-E44616AE6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3" r="28402"/>
          <a:stretch>
            <a:fillRect/>
          </a:stretch>
        </p:blipFill>
        <p:spPr>
          <a:xfrm>
            <a:off x="8277966" y="3609904"/>
            <a:ext cx="1065072" cy="1284643"/>
          </a:xfrm>
          <a:prstGeom prst="rect">
            <a:avLst/>
          </a:prstGeom>
        </p:spPr>
      </p:pic>
      <p:pic>
        <p:nvPicPr>
          <p:cNvPr id="9" name="图片 8" descr="遥控器的特写&#10;&#10;AI 生成的内容可能不正确。">
            <a:extLst>
              <a:ext uri="{FF2B5EF4-FFF2-40B4-BE49-F238E27FC236}">
                <a16:creationId xmlns:a16="http://schemas.microsoft.com/office/drawing/2014/main" id="{D68CE29A-00B9-D535-FD22-A8F7B4DDC4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1" t="6712" r="38670" b="10216"/>
          <a:stretch>
            <a:fillRect/>
          </a:stretch>
        </p:blipFill>
        <p:spPr>
          <a:xfrm>
            <a:off x="7177708" y="3703245"/>
            <a:ext cx="618352" cy="115717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A0A8833-9AA2-B9F2-CD98-DAD262C94E00}"/>
              </a:ext>
            </a:extLst>
          </p:cNvPr>
          <p:cNvSpPr txBox="1"/>
          <p:nvPr/>
        </p:nvSpPr>
        <p:spPr>
          <a:xfrm>
            <a:off x="8006763" y="4981254"/>
            <a:ext cx="1713724" cy="45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77" dirty="0">
                <a:latin typeface="Montserrat" pitchFamily="2" charset="0"/>
              </a:rPr>
              <a:t>Zápustná</a:t>
            </a:r>
          </a:p>
          <a:p>
            <a:pPr algn="ctr"/>
            <a:r>
              <a:rPr lang="cs-CZ" sz="1177" dirty="0">
                <a:latin typeface="Montserrat" pitchFamily="2" charset="0"/>
              </a:rPr>
              <a:t> varianta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E6E7F89-E509-EF3F-0574-E67DF3327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335"/>
            <a:ext cx="71972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61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E465E9D-7CDD-427A-429F-9953208AEA0E}"/>
              </a:ext>
            </a:extLst>
          </p:cNvPr>
          <p:cNvSpPr txBox="1"/>
          <p:nvPr/>
        </p:nvSpPr>
        <p:spPr>
          <a:xfrm>
            <a:off x="939800" y="296298"/>
            <a:ext cx="8285668" cy="45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latin typeface="Montserrat" pitchFamily="2" charset="0"/>
              </a:defRPr>
            </a:lvl1pPr>
          </a:lstStyle>
          <a:p>
            <a:r>
              <a:rPr lang="cs-CZ" sz="2354" dirty="0"/>
              <a:t>DPA-D2D-CAM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BF95A32-6D72-A2A1-00B0-E02C21E3B706}"/>
              </a:ext>
            </a:extLst>
          </p:cNvPr>
          <p:cNvSpPr txBox="1"/>
          <p:nvPr/>
        </p:nvSpPr>
        <p:spPr>
          <a:xfrm>
            <a:off x="939800" y="736191"/>
            <a:ext cx="6201796" cy="29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45" dirty="0" err="1">
                <a:latin typeface="Montserrat" pitchFamily="2" charset="0"/>
              </a:rPr>
              <a:t>Plug</a:t>
            </a:r>
            <a:r>
              <a:rPr lang="cs-CZ" sz="1345" dirty="0">
                <a:latin typeface="Montserrat" pitchFamily="2" charset="0"/>
              </a:rPr>
              <a:t> and play 1080P 2drátová IP kamera 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8FD9675C-AB02-96BE-8507-9233906360CC}"/>
              </a:ext>
            </a:extLst>
          </p:cNvPr>
          <p:cNvSpPr txBox="1"/>
          <p:nvPr/>
        </p:nvSpPr>
        <p:spPr>
          <a:xfrm>
            <a:off x="1016000" y="1228814"/>
            <a:ext cx="4335217" cy="1148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0230" indent="-2402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177" dirty="0">
                <a:latin typeface="Montserrat" pitchFamily="2" charset="0"/>
              </a:rPr>
              <a:t>Napájení + data vše v jednom 2vodičovém kabelu
Dome provedení 115 x 115 x 92 mm
</a:t>
            </a:r>
            <a:r>
              <a:rPr lang="cs-CZ" sz="1177" dirty="0" err="1">
                <a:latin typeface="Montserrat" pitchFamily="2" charset="0"/>
              </a:rPr>
              <a:t>Plug</a:t>
            </a:r>
            <a:r>
              <a:rPr lang="cs-CZ" sz="1177" dirty="0">
                <a:latin typeface="Montserrat" pitchFamily="2" charset="0"/>
              </a:rPr>
              <a:t> and play pro D2D systém XtendLan
2MP s výstupem 1080P RTSP pro NVR</a:t>
            </a: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3E1875A-6462-A0B5-126B-DF16955302A2}"/>
              </a:ext>
            </a:extLst>
          </p:cNvPr>
          <p:cNvCxnSpPr>
            <a:cxnSpLocks/>
          </p:cNvCxnSpPr>
          <p:nvPr/>
        </p:nvCxnSpPr>
        <p:spPr>
          <a:xfrm>
            <a:off x="3289753" y="4004483"/>
            <a:ext cx="2717065" cy="0"/>
          </a:xfrm>
          <a:prstGeom prst="line">
            <a:avLst/>
          </a:prstGeom>
          <a:ln w="57150" cap="rnd">
            <a:solidFill>
              <a:schemeClr val="accent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41B44F21-B3E0-6892-7B58-03338EBC2CD9}"/>
              </a:ext>
            </a:extLst>
          </p:cNvPr>
          <p:cNvCxnSpPr>
            <a:cxnSpLocks/>
          </p:cNvCxnSpPr>
          <p:nvPr/>
        </p:nvCxnSpPr>
        <p:spPr>
          <a:xfrm>
            <a:off x="6006817" y="3049970"/>
            <a:ext cx="0" cy="1383400"/>
          </a:xfrm>
          <a:prstGeom prst="line">
            <a:avLst/>
          </a:prstGeom>
          <a:ln w="57150" cap="rnd">
            <a:solidFill>
              <a:schemeClr val="accent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21B0F792-9179-649E-D954-C18D2D8D1CC9}"/>
              </a:ext>
            </a:extLst>
          </p:cNvPr>
          <p:cNvSpPr txBox="1"/>
          <p:nvPr/>
        </p:nvSpPr>
        <p:spPr>
          <a:xfrm>
            <a:off x="3373077" y="3636090"/>
            <a:ext cx="2390106" cy="27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77" dirty="0">
                <a:latin typeface="Montserrat" pitchFamily="2" charset="0"/>
              </a:rPr>
              <a:t>POUZE 2drátový kabel</a:t>
            </a: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1E403F82-480D-ADA7-5C07-8D52D47A0E15}"/>
              </a:ext>
            </a:extLst>
          </p:cNvPr>
          <p:cNvCxnSpPr/>
          <p:nvPr/>
        </p:nvCxnSpPr>
        <p:spPr>
          <a:xfrm>
            <a:off x="6006817" y="4438825"/>
            <a:ext cx="1216369" cy="0"/>
          </a:xfrm>
          <a:prstGeom prst="line">
            <a:avLst/>
          </a:prstGeom>
          <a:ln w="57150" cap="rnd">
            <a:solidFill>
              <a:schemeClr val="accent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768E3BA0-12B6-FAE5-6E6B-7ABF58696C0A}"/>
              </a:ext>
            </a:extLst>
          </p:cNvPr>
          <p:cNvCxnSpPr/>
          <p:nvPr/>
        </p:nvCxnSpPr>
        <p:spPr>
          <a:xfrm flipH="1">
            <a:off x="6080338" y="3788609"/>
            <a:ext cx="409077" cy="177895"/>
          </a:xfrm>
          <a:prstGeom prst="straightConnector1">
            <a:avLst/>
          </a:prstGeom>
          <a:ln w="31750">
            <a:solidFill>
              <a:schemeClr val="accent1">
                <a:alpha val="99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椭圆 67">
            <a:extLst>
              <a:ext uri="{FF2B5EF4-FFF2-40B4-BE49-F238E27FC236}">
                <a16:creationId xmlns:a16="http://schemas.microsoft.com/office/drawing/2014/main" id="{297D31F7-C3CA-D945-9D7E-3253C096BC6A}"/>
              </a:ext>
            </a:extLst>
          </p:cNvPr>
          <p:cNvSpPr/>
          <p:nvPr/>
        </p:nvSpPr>
        <p:spPr>
          <a:xfrm>
            <a:off x="5948888" y="3946553"/>
            <a:ext cx="115860" cy="1158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13" dirty="0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84560AD2-67E8-CFBA-0C69-94618B8AF54A}"/>
              </a:ext>
            </a:extLst>
          </p:cNvPr>
          <p:cNvSpPr txBox="1"/>
          <p:nvPr/>
        </p:nvSpPr>
        <p:spPr>
          <a:xfrm>
            <a:off x="6548192" y="3521701"/>
            <a:ext cx="3382661" cy="45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77" dirty="0">
                <a:latin typeface="Montserrat" pitchFamily="2" charset="0"/>
              </a:rPr>
              <a:t>Kdekoli na sběrnici není potřeba žádný rozbočovač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EDA53E6E-9CB8-F137-66EF-B64580A5FE58}"/>
              </a:ext>
            </a:extLst>
          </p:cNvPr>
          <p:cNvGrpSpPr/>
          <p:nvPr/>
        </p:nvGrpSpPr>
        <p:grpSpPr>
          <a:xfrm>
            <a:off x="7260869" y="4243708"/>
            <a:ext cx="618041" cy="1132569"/>
            <a:chOff x="10135812" y="1394390"/>
            <a:chExt cx="766296" cy="1404248"/>
          </a:xfrm>
        </p:grpSpPr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E789186-8760-CA94-5C3D-9B83F6B01429}"/>
                </a:ext>
              </a:extLst>
            </p:cNvPr>
            <p:cNvGrpSpPr/>
            <p:nvPr/>
          </p:nvGrpSpPr>
          <p:grpSpPr>
            <a:xfrm>
              <a:off x="10135812" y="1394390"/>
              <a:ext cx="766296" cy="1404248"/>
              <a:chOff x="8944521" y="1349500"/>
              <a:chExt cx="1755878" cy="3217671"/>
            </a:xfrm>
          </p:grpSpPr>
          <p:sp>
            <p:nvSpPr>
              <p:cNvPr id="73" name="矩形: 圆角 72">
                <a:extLst>
                  <a:ext uri="{FF2B5EF4-FFF2-40B4-BE49-F238E27FC236}">
                    <a16:creationId xmlns:a16="http://schemas.microsoft.com/office/drawing/2014/main" id="{23C67C19-E100-BCE2-123A-0E3C2CF388F6}"/>
                  </a:ext>
                </a:extLst>
              </p:cNvPr>
              <p:cNvSpPr/>
              <p:nvPr/>
            </p:nvSpPr>
            <p:spPr>
              <a:xfrm>
                <a:off x="8944521" y="1349500"/>
                <a:ext cx="1755878" cy="3217671"/>
              </a:xfrm>
              <a:prstGeom prst="roundRect">
                <a:avLst>
                  <a:gd name="adj" fmla="val 1501"/>
                </a:avLst>
              </a:prstGeom>
              <a:solidFill>
                <a:srgbClr val="D9D9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68582">
                  <a:defRPr/>
                </a:pPr>
                <a:endParaRPr lang="cs-CZ" sz="1513" kern="0" dirty="0">
                  <a:solidFill>
                    <a:prstClr val="white"/>
                  </a:solidFill>
                  <a:latin typeface="Lato Light"/>
                  <a:ea typeface="等线" panose="02010600030101010101" pitchFamily="2" charset="-122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4404F85B-319D-1781-B4DE-E9BE9BD1C686}"/>
                  </a:ext>
                </a:extLst>
              </p:cNvPr>
              <p:cNvSpPr/>
              <p:nvPr/>
            </p:nvSpPr>
            <p:spPr>
              <a:xfrm>
                <a:off x="9277334" y="1658276"/>
                <a:ext cx="601203" cy="601203"/>
              </a:xfrm>
              <a:prstGeom prst="ellipse">
                <a:avLst/>
              </a:prstGeom>
              <a:solidFill>
                <a:srgbClr val="7E7E7E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68582">
                  <a:defRPr/>
                </a:pPr>
                <a:endParaRPr lang="cs-CZ" sz="1513" kern="0" dirty="0">
                  <a:solidFill>
                    <a:prstClr val="white"/>
                  </a:solidFill>
                  <a:latin typeface="Lato Light"/>
                  <a:ea typeface="等线" panose="02010600030101010101" pitchFamily="2" charset="-122"/>
                </a:endParaRPr>
              </a:p>
            </p:txBody>
          </p:sp>
          <p:sp>
            <p:nvSpPr>
              <p:cNvPr id="75" name="矩形: 圆角 74">
                <a:extLst>
                  <a:ext uri="{FF2B5EF4-FFF2-40B4-BE49-F238E27FC236}">
                    <a16:creationId xmlns:a16="http://schemas.microsoft.com/office/drawing/2014/main" id="{A2FBF41D-32A6-01D0-118C-A377CDAC7D40}"/>
                  </a:ext>
                </a:extLst>
              </p:cNvPr>
              <p:cNvSpPr/>
              <p:nvPr/>
            </p:nvSpPr>
            <p:spPr>
              <a:xfrm>
                <a:off x="10298763" y="1739040"/>
                <a:ext cx="163156" cy="439673"/>
              </a:xfrm>
              <a:prstGeom prst="roundRect">
                <a:avLst>
                  <a:gd name="adj" fmla="val 50000"/>
                </a:avLst>
              </a:prstGeom>
              <a:solidFill>
                <a:srgbClr val="F9B347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68582">
                  <a:defRPr/>
                </a:pPr>
                <a:endParaRPr lang="cs-CZ" sz="1513" kern="0" dirty="0">
                  <a:solidFill>
                    <a:prstClr val="white"/>
                  </a:solidFill>
                  <a:latin typeface="Lato Light"/>
                  <a:ea typeface="等线" panose="02010600030101010101" pitchFamily="2" charset="-122"/>
                </a:endParaRPr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9F505295-625A-7874-59B6-A52639AD77D4}"/>
                  </a:ext>
                </a:extLst>
              </p:cNvPr>
              <p:cNvSpPr/>
              <p:nvPr/>
            </p:nvSpPr>
            <p:spPr>
              <a:xfrm>
                <a:off x="10338992" y="2357133"/>
                <a:ext cx="112535" cy="2033586"/>
              </a:xfrm>
              <a:custGeom>
                <a:avLst/>
                <a:gdLst>
                  <a:gd name="connsiteX0" fmla="*/ 106055 w 140656"/>
                  <a:gd name="connsiteY0" fmla="*/ 2396900 h 2541759"/>
                  <a:gd name="connsiteX1" fmla="*/ 129265 w 140656"/>
                  <a:gd name="connsiteY1" fmla="*/ 2404178 h 2541759"/>
                  <a:gd name="connsiteX2" fmla="*/ 133253 w 140656"/>
                  <a:gd name="connsiteY2" fmla="*/ 2448948 h 2541759"/>
                  <a:gd name="connsiteX3" fmla="*/ 65150 w 140656"/>
                  <a:gd name="connsiteY3" fmla="*/ 2530368 h 2541759"/>
                  <a:gd name="connsiteX4" fmla="*/ 20381 w 140656"/>
                  <a:gd name="connsiteY4" fmla="*/ 2534355 h 2541759"/>
                  <a:gd name="connsiteX5" fmla="*/ 16393 w 140656"/>
                  <a:gd name="connsiteY5" fmla="*/ 2489586 h 2541759"/>
                  <a:gd name="connsiteX6" fmla="*/ 84496 w 140656"/>
                  <a:gd name="connsiteY6" fmla="*/ 2408166 h 2541759"/>
                  <a:gd name="connsiteX7" fmla="*/ 106055 w 140656"/>
                  <a:gd name="connsiteY7" fmla="*/ 2396900 h 2541759"/>
                  <a:gd name="connsiteX8" fmla="*/ 43438 w 140656"/>
                  <a:gd name="connsiteY8" fmla="*/ 195529 h 2541759"/>
                  <a:gd name="connsiteX9" fmla="*/ 86876 w 140656"/>
                  <a:gd name="connsiteY9" fmla="*/ 238967 h 2541759"/>
                  <a:gd name="connsiteX10" fmla="*/ 43438 w 140656"/>
                  <a:gd name="connsiteY10" fmla="*/ 282405 h 2541759"/>
                  <a:gd name="connsiteX11" fmla="*/ 0 w 140656"/>
                  <a:gd name="connsiteY11" fmla="*/ 238967 h 2541759"/>
                  <a:gd name="connsiteX12" fmla="*/ 43438 w 140656"/>
                  <a:gd name="connsiteY12" fmla="*/ 195529 h 2541759"/>
                  <a:gd name="connsiteX13" fmla="*/ 43438 w 140656"/>
                  <a:gd name="connsiteY13" fmla="*/ 0 h 2541759"/>
                  <a:gd name="connsiteX14" fmla="*/ 86876 w 140656"/>
                  <a:gd name="connsiteY14" fmla="*/ 43438 h 2541759"/>
                  <a:gd name="connsiteX15" fmla="*/ 43438 w 140656"/>
                  <a:gd name="connsiteY15" fmla="*/ 86876 h 2541759"/>
                  <a:gd name="connsiteX16" fmla="*/ 0 w 140656"/>
                  <a:gd name="connsiteY16" fmla="*/ 43438 h 2541759"/>
                  <a:gd name="connsiteX17" fmla="*/ 43438 w 140656"/>
                  <a:gd name="connsiteY17" fmla="*/ 0 h 2541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0656" h="2541759">
                    <a:moveTo>
                      <a:pt x="106055" y="2396900"/>
                    </a:moveTo>
                    <a:cubicBezTo>
                      <a:pt x="114156" y="2396178"/>
                      <a:pt x="122533" y="2398547"/>
                      <a:pt x="129265" y="2404178"/>
                    </a:cubicBezTo>
                    <a:cubicBezTo>
                      <a:pt x="142729" y="2415440"/>
                      <a:pt x="144514" y="2435484"/>
                      <a:pt x="133253" y="2448948"/>
                    </a:cubicBezTo>
                    <a:lnTo>
                      <a:pt x="65150" y="2530368"/>
                    </a:lnTo>
                    <a:cubicBezTo>
                      <a:pt x="53888" y="2543832"/>
                      <a:pt x="33845" y="2545617"/>
                      <a:pt x="20381" y="2534355"/>
                    </a:cubicBezTo>
                    <a:cubicBezTo>
                      <a:pt x="6917" y="2523093"/>
                      <a:pt x="5132" y="2503050"/>
                      <a:pt x="16393" y="2489586"/>
                    </a:cubicBezTo>
                    <a:lnTo>
                      <a:pt x="84496" y="2408166"/>
                    </a:lnTo>
                    <a:cubicBezTo>
                      <a:pt x="90127" y="2401434"/>
                      <a:pt x="97953" y="2397622"/>
                      <a:pt x="106055" y="2396900"/>
                    </a:cubicBezTo>
                    <a:close/>
                    <a:moveTo>
                      <a:pt x="43438" y="195529"/>
                    </a:moveTo>
                    <a:cubicBezTo>
                      <a:pt x="67428" y="195529"/>
                      <a:pt x="86876" y="214977"/>
                      <a:pt x="86876" y="238967"/>
                    </a:cubicBezTo>
                    <a:cubicBezTo>
                      <a:pt x="86876" y="262957"/>
                      <a:pt x="67428" y="282405"/>
                      <a:pt x="43438" y="282405"/>
                    </a:cubicBezTo>
                    <a:cubicBezTo>
                      <a:pt x="19448" y="282405"/>
                      <a:pt x="0" y="262957"/>
                      <a:pt x="0" y="238967"/>
                    </a:cubicBezTo>
                    <a:cubicBezTo>
                      <a:pt x="0" y="214977"/>
                      <a:pt x="19448" y="195529"/>
                      <a:pt x="43438" y="195529"/>
                    </a:cubicBezTo>
                    <a:close/>
                    <a:moveTo>
                      <a:pt x="43438" y="0"/>
                    </a:moveTo>
                    <a:cubicBezTo>
                      <a:pt x="67428" y="0"/>
                      <a:pt x="86876" y="19448"/>
                      <a:pt x="86876" y="43438"/>
                    </a:cubicBezTo>
                    <a:cubicBezTo>
                      <a:pt x="86876" y="67428"/>
                      <a:pt x="67428" y="86876"/>
                      <a:pt x="43438" y="86876"/>
                    </a:cubicBezTo>
                    <a:cubicBezTo>
                      <a:pt x="19448" y="86876"/>
                      <a:pt x="0" y="67428"/>
                      <a:pt x="0" y="43438"/>
                    </a:cubicBezTo>
                    <a:cubicBezTo>
                      <a:pt x="0" y="19448"/>
                      <a:pt x="19448" y="0"/>
                      <a:pt x="43438" y="0"/>
                    </a:cubicBezTo>
                    <a:close/>
                  </a:path>
                </a:pathLst>
              </a:custGeom>
              <a:solidFill>
                <a:srgbClr val="7E7E7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768582">
                  <a:defRPr/>
                </a:pPr>
                <a:endParaRPr lang="cs-CZ" sz="1513" kern="0" dirty="0">
                  <a:solidFill>
                    <a:prstClr val="white"/>
                  </a:solidFill>
                  <a:latin typeface="Lato Light"/>
                  <a:ea typeface="等线" panose="02010600030101010101" pitchFamily="2" charset="-122"/>
                </a:endParaRPr>
              </a:p>
            </p:txBody>
          </p:sp>
          <p:sp>
            <p:nvSpPr>
              <p:cNvPr id="77" name="矩形: 圆角 76">
                <a:extLst>
                  <a:ext uri="{FF2B5EF4-FFF2-40B4-BE49-F238E27FC236}">
                    <a16:creationId xmlns:a16="http://schemas.microsoft.com/office/drawing/2014/main" id="{9702EBC8-D835-6303-0C5A-B13A7C386E8D}"/>
                  </a:ext>
                </a:extLst>
              </p:cNvPr>
              <p:cNvSpPr/>
              <p:nvPr/>
            </p:nvSpPr>
            <p:spPr>
              <a:xfrm>
                <a:off x="9166419" y="2871179"/>
                <a:ext cx="823032" cy="1257411"/>
              </a:xfrm>
              <a:prstGeom prst="roundRect">
                <a:avLst>
                  <a:gd name="adj" fmla="val 3396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68582">
                  <a:defRPr/>
                </a:pPr>
                <a:endParaRPr lang="cs-CZ" sz="1513" kern="0" dirty="0">
                  <a:solidFill>
                    <a:prstClr val="white"/>
                  </a:solidFill>
                  <a:latin typeface="Lato Light"/>
                  <a:ea typeface="等线" panose="02010600030101010101" pitchFamily="2" charset="-122"/>
                </a:endParaRPr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BCAB8CB4-F6C5-2FDA-2F61-6850AD935425}"/>
                  </a:ext>
                </a:extLst>
              </p:cNvPr>
              <p:cNvSpPr/>
              <p:nvPr/>
            </p:nvSpPr>
            <p:spPr>
              <a:xfrm>
                <a:off x="10276925" y="2876245"/>
                <a:ext cx="243862" cy="1252345"/>
              </a:xfrm>
              <a:custGeom>
                <a:avLst/>
                <a:gdLst>
                  <a:gd name="connsiteX0" fmla="*/ 38896 w 304801"/>
                  <a:gd name="connsiteY0" fmla="*/ 1260492 h 1565293"/>
                  <a:gd name="connsiteX1" fmla="*/ 265905 w 304801"/>
                  <a:gd name="connsiteY1" fmla="*/ 1260492 h 1565293"/>
                  <a:gd name="connsiteX2" fmla="*/ 304801 w 304801"/>
                  <a:gd name="connsiteY2" fmla="*/ 1299388 h 1565293"/>
                  <a:gd name="connsiteX3" fmla="*/ 304801 w 304801"/>
                  <a:gd name="connsiteY3" fmla="*/ 1526397 h 1565293"/>
                  <a:gd name="connsiteX4" fmla="*/ 265905 w 304801"/>
                  <a:gd name="connsiteY4" fmla="*/ 1565293 h 1565293"/>
                  <a:gd name="connsiteX5" fmla="*/ 38896 w 304801"/>
                  <a:gd name="connsiteY5" fmla="*/ 1565293 h 1565293"/>
                  <a:gd name="connsiteX6" fmla="*/ 0 w 304801"/>
                  <a:gd name="connsiteY6" fmla="*/ 1526397 h 1565293"/>
                  <a:gd name="connsiteX7" fmla="*/ 0 w 304801"/>
                  <a:gd name="connsiteY7" fmla="*/ 1299388 h 1565293"/>
                  <a:gd name="connsiteX8" fmla="*/ 38896 w 304801"/>
                  <a:gd name="connsiteY8" fmla="*/ 1260492 h 1565293"/>
                  <a:gd name="connsiteX9" fmla="*/ 38896 w 304801"/>
                  <a:gd name="connsiteY9" fmla="*/ 840328 h 1565293"/>
                  <a:gd name="connsiteX10" fmla="*/ 265905 w 304801"/>
                  <a:gd name="connsiteY10" fmla="*/ 840328 h 1565293"/>
                  <a:gd name="connsiteX11" fmla="*/ 304801 w 304801"/>
                  <a:gd name="connsiteY11" fmla="*/ 879224 h 1565293"/>
                  <a:gd name="connsiteX12" fmla="*/ 304801 w 304801"/>
                  <a:gd name="connsiteY12" fmla="*/ 1106233 h 1565293"/>
                  <a:gd name="connsiteX13" fmla="*/ 265905 w 304801"/>
                  <a:gd name="connsiteY13" fmla="*/ 1145129 h 1565293"/>
                  <a:gd name="connsiteX14" fmla="*/ 38896 w 304801"/>
                  <a:gd name="connsiteY14" fmla="*/ 1145129 h 1565293"/>
                  <a:gd name="connsiteX15" fmla="*/ 0 w 304801"/>
                  <a:gd name="connsiteY15" fmla="*/ 1106233 h 1565293"/>
                  <a:gd name="connsiteX16" fmla="*/ 0 w 304801"/>
                  <a:gd name="connsiteY16" fmla="*/ 879224 h 1565293"/>
                  <a:gd name="connsiteX17" fmla="*/ 38896 w 304801"/>
                  <a:gd name="connsiteY17" fmla="*/ 840328 h 1565293"/>
                  <a:gd name="connsiteX18" fmla="*/ 38896 w 304801"/>
                  <a:gd name="connsiteY18" fmla="*/ 420164 h 1565293"/>
                  <a:gd name="connsiteX19" fmla="*/ 265905 w 304801"/>
                  <a:gd name="connsiteY19" fmla="*/ 420164 h 1565293"/>
                  <a:gd name="connsiteX20" fmla="*/ 304801 w 304801"/>
                  <a:gd name="connsiteY20" fmla="*/ 459060 h 1565293"/>
                  <a:gd name="connsiteX21" fmla="*/ 304801 w 304801"/>
                  <a:gd name="connsiteY21" fmla="*/ 686069 h 1565293"/>
                  <a:gd name="connsiteX22" fmla="*/ 265905 w 304801"/>
                  <a:gd name="connsiteY22" fmla="*/ 724965 h 1565293"/>
                  <a:gd name="connsiteX23" fmla="*/ 38896 w 304801"/>
                  <a:gd name="connsiteY23" fmla="*/ 724965 h 1565293"/>
                  <a:gd name="connsiteX24" fmla="*/ 0 w 304801"/>
                  <a:gd name="connsiteY24" fmla="*/ 686069 h 1565293"/>
                  <a:gd name="connsiteX25" fmla="*/ 0 w 304801"/>
                  <a:gd name="connsiteY25" fmla="*/ 459060 h 1565293"/>
                  <a:gd name="connsiteX26" fmla="*/ 38896 w 304801"/>
                  <a:gd name="connsiteY26" fmla="*/ 420164 h 1565293"/>
                  <a:gd name="connsiteX27" fmla="*/ 38896 w 304801"/>
                  <a:gd name="connsiteY27" fmla="*/ 0 h 1565293"/>
                  <a:gd name="connsiteX28" fmla="*/ 265905 w 304801"/>
                  <a:gd name="connsiteY28" fmla="*/ 0 h 1565293"/>
                  <a:gd name="connsiteX29" fmla="*/ 304801 w 304801"/>
                  <a:gd name="connsiteY29" fmla="*/ 38896 h 1565293"/>
                  <a:gd name="connsiteX30" fmla="*/ 304801 w 304801"/>
                  <a:gd name="connsiteY30" fmla="*/ 265905 h 1565293"/>
                  <a:gd name="connsiteX31" fmla="*/ 265905 w 304801"/>
                  <a:gd name="connsiteY31" fmla="*/ 304801 h 1565293"/>
                  <a:gd name="connsiteX32" fmla="*/ 38896 w 304801"/>
                  <a:gd name="connsiteY32" fmla="*/ 304801 h 1565293"/>
                  <a:gd name="connsiteX33" fmla="*/ 0 w 304801"/>
                  <a:gd name="connsiteY33" fmla="*/ 265905 h 1565293"/>
                  <a:gd name="connsiteX34" fmla="*/ 0 w 304801"/>
                  <a:gd name="connsiteY34" fmla="*/ 38896 h 1565293"/>
                  <a:gd name="connsiteX35" fmla="*/ 38896 w 304801"/>
                  <a:gd name="connsiteY35" fmla="*/ 0 h 156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04801" h="1565293">
                    <a:moveTo>
                      <a:pt x="38896" y="1260492"/>
                    </a:moveTo>
                    <a:lnTo>
                      <a:pt x="265905" y="1260492"/>
                    </a:lnTo>
                    <a:cubicBezTo>
                      <a:pt x="287387" y="1260492"/>
                      <a:pt x="304801" y="1277906"/>
                      <a:pt x="304801" y="1299388"/>
                    </a:cubicBezTo>
                    <a:lnTo>
                      <a:pt x="304801" y="1526397"/>
                    </a:lnTo>
                    <a:cubicBezTo>
                      <a:pt x="304801" y="1547879"/>
                      <a:pt x="287387" y="1565293"/>
                      <a:pt x="265905" y="1565293"/>
                    </a:cubicBezTo>
                    <a:lnTo>
                      <a:pt x="38896" y="1565293"/>
                    </a:lnTo>
                    <a:cubicBezTo>
                      <a:pt x="17414" y="1565293"/>
                      <a:pt x="0" y="1547879"/>
                      <a:pt x="0" y="1526397"/>
                    </a:cubicBezTo>
                    <a:lnTo>
                      <a:pt x="0" y="1299388"/>
                    </a:lnTo>
                    <a:cubicBezTo>
                      <a:pt x="0" y="1277906"/>
                      <a:pt x="17414" y="1260492"/>
                      <a:pt x="38896" y="1260492"/>
                    </a:cubicBezTo>
                    <a:close/>
                    <a:moveTo>
                      <a:pt x="38896" y="840328"/>
                    </a:moveTo>
                    <a:lnTo>
                      <a:pt x="265905" y="840328"/>
                    </a:lnTo>
                    <a:cubicBezTo>
                      <a:pt x="287387" y="840328"/>
                      <a:pt x="304801" y="857742"/>
                      <a:pt x="304801" y="879224"/>
                    </a:cubicBezTo>
                    <a:lnTo>
                      <a:pt x="304801" y="1106233"/>
                    </a:lnTo>
                    <a:cubicBezTo>
                      <a:pt x="304801" y="1127715"/>
                      <a:pt x="287387" y="1145129"/>
                      <a:pt x="265905" y="1145129"/>
                    </a:cubicBezTo>
                    <a:lnTo>
                      <a:pt x="38896" y="1145129"/>
                    </a:lnTo>
                    <a:cubicBezTo>
                      <a:pt x="17414" y="1145129"/>
                      <a:pt x="0" y="1127715"/>
                      <a:pt x="0" y="1106233"/>
                    </a:cubicBezTo>
                    <a:lnTo>
                      <a:pt x="0" y="879224"/>
                    </a:lnTo>
                    <a:cubicBezTo>
                      <a:pt x="0" y="857742"/>
                      <a:pt x="17414" y="840328"/>
                      <a:pt x="38896" y="840328"/>
                    </a:cubicBezTo>
                    <a:close/>
                    <a:moveTo>
                      <a:pt x="38896" y="420164"/>
                    </a:moveTo>
                    <a:lnTo>
                      <a:pt x="265905" y="420164"/>
                    </a:lnTo>
                    <a:cubicBezTo>
                      <a:pt x="287387" y="420164"/>
                      <a:pt x="304801" y="437578"/>
                      <a:pt x="304801" y="459060"/>
                    </a:cubicBezTo>
                    <a:lnTo>
                      <a:pt x="304801" y="686069"/>
                    </a:lnTo>
                    <a:cubicBezTo>
                      <a:pt x="304801" y="707551"/>
                      <a:pt x="287387" y="724965"/>
                      <a:pt x="265905" y="724965"/>
                    </a:cubicBezTo>
                    <a:lnTo>
                      <a:pt x="38896" y="724965"/>
                    </a:lnTo>
                    <a:cubicBezTo>
                      <a:pt x="17414" y="724965"/>
                      <a:pt x="0" y="707551"/>
                      <a:pt x="0" y="686069"/>
                    </a:cubicBezTo>
                    <a:lnTo>
                      <a:pt x="0" y="459060"/>
                    </a:lnTo>
                    <a:cubicBezTo>
                      <a:pt x="0" y="437578"/>
                      <a:pt x="17414" y="420164"/>
                      <a:pt x="38896" y="420164"/>
                    </a:cubicBezTo>
                    <a:close/>
                    <a:moveTo>
                      <a:pt x="38896" y="0"/>
                    </a:moveTo>
                    <a:lnTo>
                      <a:pt x="265905" y="0"/>
                    </a:lnTo>
                    <a:cubicBezTo>
                      <a:pt x="287387" y="0"/>
                      <a:pt x="304801" y="17414"/>
                      <a:pt x="304801" y="38896"/>
                    </a:cubicBezTo>
                    <a:lnTo>
                      <a:pt x="304801" y="265905"/>
                    </a:lnTo>
                    <a:cubicBezTo>
                      <a:pt x="304801" y="287387"/>
                      <a:pt x="287387" y="304801"/>
                      <a:pt x="265905" y="304801"/>
                    </a:cubicBezTo>
                    <a:lnTo>
                      <a:pt x="38896" y="304801"/>
                    </a:lnTo>
                    <a:cubicBezTo>
                      <a:pt x="17414" y="304801"/>
                      <a:pt x="0" y="287387"/>
                      <a:pt x="0" y="265905"/>
                    </a:cubicBezTo>
                    <a:lnTo>
                      <a:pt x="0" y="38896"/>
                    </a:lnTo>
                    <a:cubicBezTo>
                      <a:pt x="0" y="17414"/>
                      <a:pt x="17414" y="0"/>
                      <a:pt x="38896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768582">
                  <a:defRPr/>
                </a:pPr>
                <a:endParaRPr lang="cs-CZ" sz="1513" kern="0" dirty="0">
                  <a:solidFill>
                    <a:prstClr val="white"/>
                  </a:solidFill>
                  <a:latin typeface="Lato Light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72" name="等腰三角形 71">
              <a:extLst>
                <a:ext uri="{FF2B5EF4-FFF2-40B4-BE49-F238E27FC236}">
                  <a16:creationId xmlns:a16="http://schemas.microsoft.com/office/drawing/2014/main" id="{E9C75433-2B2C-926D-323F-F23E09875662}"/>
                </a:ext>
              </a:extLst>
            </p:cNvPr>
            <p:cNvSpPr/>
            <p:nvPr/>
          </p:nvSpPr>
          <p:spPr>
            <a:xfrm rot="5400000">
              <a:off x="10137868" y="2151062"/>
              <a:ext cx="548754" cy="359186"/>
            </a:xfrm>
            <a:prstGeom prst="triangle">
              <a:avLst>
                <a:gd name="adj" fmla="val 100000"/>
              </a:avLst>
            </a:prstGeom>
            <a:solidFill>
              <a:srgbClr val="FBFBFB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8736">
                <a:defRPr/>
              </a:pPr>
              <a:endParaRPr lang="cs-CZ" sz="1513" kern="0" dirty="0">
                <a:solidFill>
                  <a:prstClr val="white"/>
                </a:solidFill>
                <a:latin typeface="等线" panose="02110004020202020204"/>
                <a:ea typeface="等线" panose="02010600030101010101" pitchFamily="2" charset="-122"/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5633C2C9-19B8-F39E-6F4D-DADA1367D5DD}"/>
              </a:ext>
            </a:extLst>
          </p:cNvPr>
          <p:cNvGrpSpPr/>
          <p:nvPr/>
        </p:nvGrpSpPr>
        <p:grpSpPr>
          <a:xfrm>
            <a:off x="5855630" y="2351927"/>
            <a:ext cx="617676" cy="732733"/>
            <a:chOff x="6309181" y="3672878"/>
            <a:chExt cx="747866" cy="887175"/>
          </a:xfrm>
        </p:grpSpPr>
        <p:sp>
          <p:nvSpPr>
            <p:cNvPr id="81" name="矩形: 圆角 80">
              <a:extLst>
                <a:ext uri="{FF2B5EF4-FFF2-40B4-BE49-F238E27FC236}">
                  <a16:creationId xmlns:a16="http://schemas.microsoft.com/office/drawing/2014/main" id="{2B7C9EE2-1EC5-7BE2-D2B3-F3E0416C03B3}"/>
                </a:ext>
              </a:extLst>
            </p:cNvPr>
            <p:cNvSpPr/>
            <p:nvPr/>
          </p:nvSpPr>
          <p:spPr>
            <a:xfrm>
              <a:off x="6331345" y="3694016"/>
              <a:ext cx="725702" cy="866037"/>
            </a:xfrm>
            <a:prstGeom prst="roundRect">
              <a:avLst>
                <a:gd name="adj" fmla="val 1642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8582">
                <a:defRPr/>
              </a:pPr>
              <a:endParaRPr lang="cs-CZ" sz="1513" kern="0" dirty="0">
                <a:solidFill>
                  <a:prstClr val="white"/>
                </a:solidFill>
                <a:latin typeface="Lato Light"/>
                <a:ea typeface="等线" panose="02010600030101010101" pitchFamily="2" charset="-122"/>
              </a:endParaRPr>
            </a:p>
          </p:txBody>
        </p:sp>
        <p:sp>
          <p:nvSpPr>
            <p:cNvPr id="82" name="矩形: 圆角 81">
              <a:extLst>
                <a:ext uri="{FF2B5EF4-FFF2-40B4-BE49-F238E27FC236}">
                  <a16:creationId xmlns:a16="http://schemas.microsoft.com/office/drawing/2014/main" id="{29478004-6A4D-9501-03AD-9F3762DA265E}"/>
                </a:ext>
              </a:extLst>
            </p:cNvPr>
            <p:cNvSpPr/>
            <p:nvPr/>
          </p:nvSpPr>
          <p:spPr>
            <a:xfrm>
              <a:off x="6309181" y="3672878"/>
              <a:ext cx="728818" cy="865835"/>
            </a:xfrm>
            <a:prstGeom prst="roundRect">
              <a:avLst>
                <a:gd name="adj" fmla="val 465"/>
              </a:avLst>
            </a:prstGeom>
            <a:solidFill>
              <a:srgbClr val="41435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8582">
                <a:defRPr/>
              </a:pPr>
              <a:endParaRPr lang="cs-CZ" sz="1513" kern="0" dirty="0">
                <a:solidFill>
                  <a:prstClr val="white"/>
                </a:solidFill>
                <a:latin typeface="Lato Light"/>
                <a:ea typeface="等线" panose="02010600030101010101" pitchFamily="2" charset="-122"/>
              </a:endParaRPr>
            </a:p>
          </p:txBody>
        </p:sp>
        <p:sp>
          <p:nvSpPr>
            <p:cNvPr id="83" name="矩形: 圆角 82">
              <a:extLst>
                <a:ext uri="{FF2B5EF4-FFF2-40B4-BE49-F238E27FC236}">
                  <a16:creationId xmlns:a16="http://schemas.microsoft.com/office/drawing/2014/main" id="{BF00AF18-B1A0-A8F5-1E78-54502FCC88FE}"/>
                </a:ext>
              </a:extLst>
            </p:cNvPr>
            <p:cNvSpPr/>
            <p:nvPr/>
          </p:nvSpPr>
          <p:spPr>
            <a:xfrm>
              <a:off x="6309181" y="3801762"/>
              <a:ext cx="728818" cy="604405"/>
            </a:xfrm>
            <a:prstGeom prst="roundRect">
              <a:avLst>
                <a:gd name="adj" fmla="val 0"/>
              </a:avLst>
            </a:prstGeom>
            <a:solidFill>
              <a:srgbClr val="474A5D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8582">
                <a:defRPr/>
              </a:pPr>
              <a:endParaRPr lang="cs-CZ" sz="1513" kern="0" dirty="0">
                <a:solidFill>
                  <a:prstClr val="white"/>
                </a:solidFill>
                <a:latin typeface="Lato Light"/>
                <a:ea typeface="等线" panose="02010600030101010101" pitchFamily="2" charset="-122"/>
              </a:endParaRPr>
            </a:p>
          </p:txBody>
        </p:sp>
        <p:sp>
          <p:nvSpPr>
            <p:cNvPr id="84" name="矩形: 圆角 83">
              <a:extLst>
                <a:ext uri="{FF2B5EF4-FFF2-40B4-BE49-F238E27FC236}">
                  <a16:creationId xmlns:a16="http://schemas.microsoft.com/office/drawing/2014/main" id="{04559F93-1E4A-3843-E2B4-215728A5DE3C}"/>
                </a:ext>
              </a:extLst>
            </p:cNvPr>
            <p:cNvSpPr/>
            <p:nvPr/>
          </p:nvSpPr>
          <p:spPr>
            <a:xfrm>
              <a:off x="6309181" y="3885235"/>
              <a:ext cx="728818" cy="427667"/>
            </a:xfrm>
            <a:prstGeom prst="roundRect">
              <a:avLst>
                <a:gd name="adj" fmla="val 826"/>
              </a:avLst>
            </a:prstGeom>
            <a:solidFill>
              <a:srgbClr val="4B53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8582">
                <a:defRPr/>
              </a:pPr>
              <a:endParaRPr lang="cs-CZ" sz="1513" kern="0" dirty="0">
                <a:solidFill>
                  <a:prstClr val="white"/>
                </a:solidFill>
                <a:latin typeface="Lato Light"/>
                <a:ea typeface="等线" panose="02010600030101010101" pitchFamily="2" charset="-122"/>
              </a:endParaRP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59A053F9-A915-3CA3-B9F1-F8CFE7FC025F}"/>
                </a:ext>
              </a:extLst>
            </p:cNvPr>
            <p:cNvSpPr txBox="1"/>
            <p:nvPr/>
          </p:nvSpPr>
          <p:spPr>
            <a:xfrm>
              <a:off x="6364790" y="4020336"/>
              <a:ext cx="617600" cy="162764"/>
            </a:xfrm>
            <a:custGeom>
              <a:avLst/>
              <a:gdLst>
                <a:gd name="connsiteX0" fmla="*/ 483641 w 617600"/>
                <a:gd name="connsiteY0" fmla="*/ 16002 h 162764"/>
                <a:gd name="connsiteX1" fmla="*/ 483641 w 617600"/>
                <a:gd name="connsiteY1" fmla="*/ 146762 h 162764"/>
                <a:gd name="connsiteX2" fmla="*/ 530961 w 617600"/>
                <a:gd name="connsiteY2" fmla="*/ 146762 h 162764"/>
                <a:gd name="connsiteX3" fmla="*/ 567880 w 617600"/>
                <a:gd name="connsiteY3" fmla="*/ 138418 h 162764"/>
                <a:gd name="connsiteX4" fmla="*/ 592226 w 617600"/>
                <a:gd name="connsiteY4" fmla="*/ 115329 h 162764"/>
                <a:gd name="connsiteX5" fmla="*/ 600913 w 617600"/>
                <a:gd name="connsiteY5" fmla="*/ 81382 h 162764"/>
                <a:gd name="connsiteX6" fmla="*/ 592226 w 617600"/>
                <a:gd name="connsiteY6" fmla="*/ 47321 h 162764"/>
                <a:gd name="connsiteX7" fmla="*/ 567880 w 617600"/>
                <a:gd name="connsiteY7" fmla="*/ 24346 h 162764"/>
                <a:gd name="connsiteX8" fmla="*/ 530961 w 617600"/>
                <a:gd name="connsiteY8" fmla="*/ 16002 h 162764"/>
                <a:gd name="connsiteX9" fmla="*/ 16917 w 617600"/>
                <a:gd name="connsiteY9" fmla="*/ 16002 h 162764"/>
                <a:gd name="connsiteX10" fmla="*/ 16917 w 617600"/>
                <a:gd name="connsiteY10" fmla="*/ 96012 h 162764"/>
                <a:gd name="connsiteX11" fmla="*/ 59436 w 617600"/>
                <a:gd name="connsiteY11" fmla="*/ 96012 h 162764"/>
                <a:gd name="connsiteX12" fmla="*/ 95898 w 617600"/>
                <a:gd name="connsiteY12" fmla="*/ 85611 h 162764"/>
                <a:gd name="connsiteX13" fmla="*/ 108357 w 617600"/>
                <a:gd name="connsiteY13" fmla="*/ 56236 h 162764"/>
                <a:gd name="connsiteX14" fmla="*/ 95898 w 617600"/>
                <a:gd name="connsiteY14" fmla="*/ 26518 h 162764"/>
                <a:gd name="connsiteX15" fmla="*/ 59436 w 617600"/>
                <a:gd name="connsiteY15" fmla="*/ 16002 h 162764"/>
                <a:gd name="connsiteX16" fmla="*/ 360198 w 617600"/>
                <a:gd name="connsiteY16" fmla="*/ 13945 h 162764"/>
                <a:gd name="connsiteX17" fmla="*/ 339967 w 617600"/>
                <a:gd name="connsiteY17" fmla="*/ 18174 h 162764"/>
                <a:gd name="connsiteX18" fmla="*/ 326136 w 617600"/>
                <a:gd name="connsiteY18" fmla="*/ 30176 h 162764"/>
                <a:gd name="connsiteX19" fmla="*/ 321107 w 617600"/>
                <a:gd name="connsiteY19" fmla="*/ 48692 h 162764"/>
                <a:gd name="connsiteX20" fmla="*/ 331966 w 617600"/>
                <a:gd name="connsiteY20" fmla="*/ 73838 h 162764"/>
                <a:gd name="connsiteX21" fmla="*/ 361341 w 617600"/>
                <a:gd name="connsiteY21" fmla="*/ 83211 h 162764"/>
                <a:gd name="connsiteX22" fmla="*/ 382943 w 617600"/>
                <a:gd name="connsiteY22" fmla="*/ 78639 h 162764"/>
                <a:gd name="connsiteX23" fmla="*/ 397345 w 617600"/>
                <a:gd name="connsiteY23" fmla="*/ 66066 h 162764"/>
                <a:gd name="connsiteX24" fmla="*/ 402489 w 617600"/>
                <a:gd name="connsiteY24" fmla="*/ 48235 h 162764"/>
                <a:gd name="connsiteX25" fmla="*/ 397688 w 617600"/>
                <a:gd name="connsiteY25" fmla="*/ 31547 h 162764"/>
                <a:gd name="connsiteX26" fmla="*/ 383515 w 617600"/>
                <a:gd name="connsiteY26" fmla="*/ 18860 h 162764"/>
                <a:gd name="connsiteX27" fmla="*/ 360198 w 617600"/>
                <a:gd name="connsiteY27" fmla="*/ 13945 h 162764"/>
                <a:gd name="connsiteX28" fmla="*/ 466724 w 617600"/>
                <a:gd name="connsiteY28" fmla="*/ 1372 h 162764"/>
                <a:gd name="connsiteX29" fmla="*/ 531875 w 617600"/>
                <a:gd name="connsiteY29" fmla="*/ 1372 h 162764"/>
                <a:gd name="connsiteX30" fmla="*/ 576795 w 617600"/>
                <a:gd name="connsiteY30" fmla="*/ 11545 h 162764"/>
                <a:gd name="connsiteX31" fmla="*/ 606856 w 617600"/>
                <a:gd name="connsiteY31" fmla="*/ 39777 h 162764"/>
                <a:gd name="connsiteX32" fmla="*/ 617600 w 617600"/>
                <a:gd name="connsiteY32" fmla="*/ 81382 h 162764"/>
                <a:gd name="connsiteX33" fmla="*/ 606856 w 617600"/>
                <a:gd name="connsiteY33" fmla="*/ 122987 h 162764"/>
                <a:gd name="connsiteX34" fmla="*/ 576795 w 617600"/>
                <a:gd name="connsiteY34" fmla="*/ 151219 h 162764"/>
                <a:gd name="connsiteX35" fmla="*/ 531875 w 617600"/>
                <a:gd name="connsiteY35" fmla="*/ 161392 h 162764"/>
                <a:gd name="connsiteX36" fmla="*/ 466724 w 617600"/>
                <a:gd name="connsiteY36" fmla="*/ 161392 h 162764"/>
                <a:gd name="connsiteX37" fmla="*/ 0 w 617600"/>
                <a:gd name="connsiteY37" fmla="*/ 1372 h 162764"/>
                <a:gd name="connsiteX38" fmla="*/ 59894 w 617600"/>
                <a:gd name="connsiteY38" fmla="*/ 1372 h 162764"/>
                <a:gd name="connsiteX39" fmla="*/ 94869 w 617600"/>
                <a:gd name="connsiteY39" fmla="*/ 7887 h 162764"/>
                <a:gd name="connsiteX40" fmla="*/ 117387 w 617600"/>
                <a:gd name="connsiteY40" fmla="*/ 26632 h 162764"/>
                <a:gd name="connsiteX41" fmla="*/ 125273 w 617600"/>
                <a:gd name="connsiteY41" fmla="*/ 56236 h 162764"/>
                <a:gd name="connsiteX42" fmla="*/ 117387 w 617600"/>
                <a:gd name="connsiteY42" fmla="*/ 85383 h 162764"/>
                <a:gd name="connsiteX43" fmla="*/ 94869 w 617600"/>
                <a:gd name="connsiteY43" fmla="*/ 104242 h 162764"/>
                <a:gd name="connsiteX44" fmla="*/ 59894 w 617600"/>
                <a:gd name="connsiteY44" fmla="*/ 110871 h 162764"/>
                <a:gd name="connsiteX45" fmla="*/ 16917 w 617600"/>
                <a:gd name="connsiteY45" fmla="*/ 110871 h 162764"/>
                <a:gd name="connsiteX46" fmla="*/ 16917 w 617600"/>
                <a:gd name="connsiteY46" fmla="*/ 161392 h 162764"/>
                <a:gd name="connsiteX47" fmla="*/ 0 w 617600"/>
                <a:gd name="connsiteY47" fmla="*/ 161392 h 162764"/>
                <a:gd name="connsiteX48" fmla="*/ 359512 w 617600"/>
                <a:gd name="connsiteY48" fmla="*/ 0 h 162764"/>
                <a:gd name="connsiteX49" fmla="*/ 395402 w 617600"/>
                <a:gd name="connsiteY49" fmla="*/ 9487 h 162764"/>
                <a:gd name="connsiteX50" fmla="*/ 417576 w 617600"/>
                <a:gd name="connsiteY50" fmla="*/ 36805 h 162764"/>
                <a:gd name="connsiteX51" fmla="*/ 425120 w 617600"/>
                <a:gd name="connsiteY51" fmla="*/ 80010 h 162764"/>
                <a:gd name="connsiteX52" fmla="*/ 415862 w 617600"/>
                <a:gd name="connsiteY52" fmla="*/ 125502 h 162764"/>
                <a:gd name="connsiteX53" fmla="*/ 390144 w 617600"/>
                <a:gd name="connsiteY53" fmla="*/ 153391 h 162764"/>
                <a:gd name="connsiteX54" fmla="*/ 351968 w 617600"/>
                <a:gd name="connsiteY54" fmla="*/ 162764 h 162764"/>
                <a:gd name="connsiteX55" fmla="*/ 331509 w 617600"/>
                <a:gd name="connsiteY55" fmla="*/ 160706 h 162764"/>
                <a:gd name="connsiteX56" fmla="*/ 314021 w 617600"/>
                <a:gd name="connsiteY56" fmla="*/ 154077 h 162764"/>
                <a:gd name="connsiteX57" fmla="*/ 320650 w 617600"/>
                <a:gd name="connsiteY57" fmla="*/ 140818 h 162764"/>
                <a:gd name="connsiteX58" fmla="*/ 334937 w 617600"/>
                <a:gd name="connsiteY58" fmla="*/ 146647 h 162764"/>
                <a:gd name="connsiteX59" fmla="*/ 351740 w 617600"/>
                <a:gd name="connsiteY59" fmla="*/ 148362 h 162764"/>
                <a:gd name="connsiteX60" fmla="*/ 393002 w 617600"/>
                <a:gd name="connsiteY60" fmla="*/ 131903 h 162764"/>
                <a:gd name="connsiteX61" fmla="*/ 408432 w 617600"/>
                <a:gd name="connsiteY61" fmla="*/ 82754 h 162764"/>
                <a:gd name="connsiteX62" fmla="*/ 407861 w 617600"/>
                <a:gd name="connsiteY62" fmla="*/ 70181 h 162764"/>
                <a:gd name="connsiteX63" fmla="*/ 407356 w 617600"/>
                <a:gd name="connsiteY63" fmla="*/ 67371 h 162764"/>
                <a:gd name="connsiteX64" fmla="*/ 401231 w 617600"/>
                <a:gd name="connsiteY64" fmla="*/ 80125 h 162764"/>
                <a:gd name="connsiteX65" fmla="*/ 382943 w 617600"/>
                <a:gd name="connsiteY65" fmla="*/ 92812 h 162764"/>
                <a:gd name="connsiteX66" fmla="*/ 358826 w 617600"/>
                <a:gd name="connsiteY66" fmla="*/ 97155 h 162764"/>
                <a:gd name="connsiteX67" fmla="*/ 330823 w 617600"/>
                <a:gd name="connsiteY67" fmla="*/ 91212 h 162764"/>
                <a:gd name="connsiteX68" fmla="*/ 311735 w 617600"/>
                <a:gd name="connsiteY68" fmla="*/ 74524 h 162764"/>
                <a:gd name="connsiteX69" fmla="*/ 304877 w 617600"/>
                <a:gd name="connsiteY69" fmla="*/ 49149 h 162764"/>
                <a:gd name="connsiteX70" fmla="*/ 311963 w 617600"/>
                <a:gd name="connsiteY70" fmla="*/ 23089 h 162764"/>
                <a:gd name="connsiteX71" fmla="*/ 331509 w 617600"/>
                <a:gd name="connsiteY71" fmla="*/ 6058 h 162764"/>
                <a:gd name="connsiteX72" fmla="*/ 359512 w 617600"/>
                <a:gd name="connsiteY72" fmla="*/ 0 h 162764"/>
                <a:gd name="connsiteX73" fmla="*/ 231647 w 617600"/>
                <a:gd name="connsiteY73" fmla="*/ 0 h 162764"/>
                <a:gd name="connsiteX74" fmla="*/ 264337 w 617600"/>
                <a:gd name="connsiteY74" fmla="*/ 5830 h 162764"/>
                <a:gd name="connsiteX75" fmla="*/ 290169 w 617600"/>
                <a:gd name="connsiteY75" fmla="*/ 23318 h 162764"/>
                <a:gd name="connsiteX76" fmla="*/ 279425 w 617600"/>
                <a:gd name="connsiteY76" fmla="*/ 34062 h 162764"/>
                <a:gd name="connsiteX77" fmla="*/ 257708 w 617600"/>
                <a:gd name="connsiteY77" fmla="*/ 19546 h 162764"/>
                <a:gd name="connsiteX78" fmla="*/ 232105 w 617600"/>
                <a:gd name="connsiteY78" fmla="*/ 15088 h 162764"/>
                <a:gd name="connsiteX79" fmla="*/ 205358 w 617600"/>
                <a:gd name="connsiteY79" fmla="*/ 20003 h 162764"/>
                <a:gd name="connsiteX80" fmla="*/ 183870 w 617600"/>
                <a:gd name="connsiteY80" fmla="*/ 33948 h 162764"/>
                <a:gd name="connsiteX81" fmla="*/ 169582 w 617600"/>
                <a:gd name="connsiteY81" fmla="*/ 54979 h 162764"/>
                <a:gd name="connsiteX82" fmla="*/ 164439 w 617600"/>
                <a:gd name="connsiteY82" fmla="*/ 81382 h 162764"/>
                <a:gd name="connsiteX83" fmla="*/ 169582 w 617600"/>
                <a:gd name="connsiteY83" fmla="*/ 107785 h 162764"/>
                <a:gd name="connsiteX84" fmla="*/ 183870 w 617600"/>
                <a:gd name="connsiteY84" fmla="*/ 128817 h 162764"/>
                <a:gd name="connsiteX85" fmla="*/ 205358 w 617600"/>
                <a:gd name="connsiteY85" fmla="*/ 142761 h 162764"/>
                <a:gd name="connsiteX86" fmla="*/ 232105 w 617600"/>
                <a:gd name="connsiteY86" fmla="*/ 147676 h 162764"/>
                <a:gd name="connsiteX87" fmla="*/ 257708 w 617600"/>
                <a:gd name="connsiteY87" fmla="*/ 143104 h 162764"/>
                <a:gd name="connsiteX88" fmla="*/ 279425 w 617600"/>
                <a:gd name="connsiteY88" fmla="*/ 128474 h 162764"/>
                <a:gd name="connsiteX89" fmla="*/ 290169 w 617600"/>
                <a:gd name="connsiteY89" fmla="*/ 139218 h 162764"/>
                <a:gd name="connsiteX90" fmla="*/ 264337 w 617600"/>
                <a:gd name="connsiteY90" fmla="*/ 156820 h 162764"/>
                <a:gd name="connsiteX91" fmla="*/ 231419 w 617600"/>
                <a:gd name="connsiteY91" fmla="*/ 162764 h 162764"/>
                <a:gd name="connsiteX92" fmla="*/ 198043 w 617600"/>
                <a:gd name="connsiteY92" fmla="*/ 156706 h 162764"/>
                <a:gd name="connsiteX93" fmla="*/ 171526 w 617600"/>
                <a:gd name="connsiteY93" fmla="*/ 139675 h 162764"/>
                <a:gd name="connsiteX94" fmla="*/ 154038 w 617600"/>
                <a:gd name="connsiteY94" fmla="*/ 113843 h 162764"/>
                <a:gd name="connsiteX95" fmla="*/ 147751 w 617600"/>
                <a:gd name="connsiteY95" fmla="*/ 81382 h 162764"/>
                <a:gd name="connsiteX96" fmla="*/ 154038 w 617600"/>
                <a:gd name="connsiteY96" fmla="*/ 48921 h 162764"/>
                <a:gd name="connsiteX97" fmla="*/ 171640 w 617600"/>
                <a:gd name="connsiteY97" fmla="*/ 23089 h 162764"/>
                <a:gd name="connsiteX98" fmla="*/ 198272 w 617600"/>
                <a:gd name="connsiteY98" fmla="*/ 6058 h 162764"/>
                <a:gd name="connsiteX99" fmla="*/ 231647 w 617600"/>
                <a:gd name="connsiteY99" fmla="*/ 0 h 16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17600" h="162764">
                  <a:moveTo>
                    <a:pt x="483641" y="16002"/>
                  </a:moveTo>
                  <a:lnTo>
                    <a:pt x="483641" y="146762"/>
                  </a:lnTo>
                  <a:lnTo>
                    <a:pt x="530961" y="146762"/>
                  </a:lnTo>
                  <a:cubicBezTo>
                    <a:pt x="545134" y="146762"/>
                    <a:pt x="557440" y="143980"/>
                    <a:pt x="567880" y="138418"/>
                  </a:cubicBezTo>
                  <a:cubicBezTo>
                    <a:pt x="578319" y="132855"/>
                    <a:pt x="586435" y="125159"/>
                    <a:pt x="592226" y="115329"/>
                  </a:cubicBezTo>
                  <a:cubicBezTo>
                    <a:pt x="598017" y="105499"/>
                    <a:pt x="600913" y="94184"/>
                    <a:pt x="600913" y="81382"/>
                  </a:cubicBezTo>
                  <a:cubicBezTo>
                    <a:pt x="600913" y="68428"/>
                    <a:pt x="598017" y="57074"/>
                    <a:pt x="592226" y="47321"/>
                  </a:cubicBezTo>
                  <a:cubicBezTo>
                    <a:pt x="586435" y="37567"/>
                    <a:pt x="578319" y="29909"/>
                    <a:pt x="567880" y="24346"/>
                  </a:cubicBezTo>
                  <a:cubicBezTo>
                    <a:pt x="557440" y="18784"/>
                    <a:pt x="545134" y="16002"/>
                    <a:pt x="530961" y="16002"/>
                  </a:cubicBezTo>
                  <a:close/>
                  <a:moveTo>
                    <a:pt x="16917" y="16002"/>
                  </a:moveTo>
                  <a:lnTo>
                    <a:pt x="16917" y="96012"/>
                  </a:lnTo>
                  <a:lnTo>
                    <a:pt x="59436" y="96012"/>
                  </a:lnTo>
                  <a:cubicBezTo>
                    <a:pt x="75438" y="96012"/>
                    <a:pt x="87592" y="92545"/>
                    <a:pt x="95898" y="85611"/>
                  </a:cubicBezTo>
                  <a:cubicBezTo>
                    <a:pt x="104204" y="78677"/>
                    <a:pt x="108357" y="68885"/>
                    <a:pt x="108357" y="56236"/>
                  </a:cubicBezTo>
                  <a:cubicBezTo>
                    <a:pt x="108357" y="43434"/>
                    <a:pt x="104204" y="33528"/>
                    <a:pt x="95898" y="26518"/>
                  </a:cubicBezTo>
                  <a:cubicBezTo>
                    <a:pt x="87592" y="19508"/>
                    <a:pt x="75438" y="16002"/>
                    <a:pt x="59436" y="16002"/>
                  </a:cubicBezTo>
                  <a:close/>
                  <a:moveTo>
                    <a:pt x="360198" y="13945"/>
                  </a:moveTo>
                  <a:cubicBezTo>
                    <a:pt x="352578" y="13945"/>
                    <a:pt x="345834" y="15355"/>
                    <a:pt x="339967" y="18174"/>
                  </a:cubicBezTo>
                  <a:cubicBezTo>
                    <a:pt x="334099" y="20994"/>
                    <a:pt x="329489" y="24994"/>
                    <a:pt x="326136" y="30176"/>
                  </a:cubicBezTo>
                  <a:cubicBezTo>
                    <a:pt x="322784" y="35357"/>
                    <a:pt x="321107" y="41529"/>
                    <a:pt x="321107" y="48692"/>
                  </a:cubicBezTo>
                  <a:cubicBezTo>
                    <a:pt x="321107" y="59208"/>
                    <a:pt x="324727" y="67590"/>
                    <a:pt x="331966" y="73838"/>
                  </a:cubicBezTo>
                  <a:cubicBezTo>
                    <a:pt x="339205" y="80087"/>
                    <a:pt x="348996" y="83211"/>
                    <a:pt x="361341" y="83211"/>
                  </a:cubicBezTo>
                  <a:cubicBezTo>
                    <a:pt x="369570" y="83211"/>
                    <a:pt x="376771" y="81687"/>
                    <a:pt x="382943" y="78639"/>
                  </a:cubicBezTo>
                  <a:cubicBezTo>
                    <a:pt x="389116" y="75591"/>
                    <a:pt x="393916" y="71400"/>
                    <a:pt x="397345" y="66066"/>
                  </a:cubicBezTo>
                  <a:cubicBezTo>
                    <a:pt x="400774" y="60732"/>
                    <a:pt x="402489" y="54788"/>
                    <a:pt x="402489" y="48235"/>
                  </a:cubicBezTo>
                  <a:cubicBezTo>
                    <a:pt x="402489" y="42291"/>
                    <a:pt x="400889" y="36729"/>
                    <a:pt x="397688" y="31547"/>
                  </a:cubicBezTo>
                  <a:cubicBezTo>
                    <a:pt x="394488" y="26366"/>
                    <a:pt x="389763" y="22137"/>
                    <a:pt x="383515" y="18860"/>
                  </a:cubicBezTo>
                  <a:cubicBezTo>
                    <a:pt x="377267" y="15583"/>
                    <a:pt x="369494" y="13945"/>
                    <a:pt x="360198" y="13945"/>
                  </a:cubicBezTo>
                  <a:close/>
                  <a:moveTo>
                    <a:pt x="466724" y="1372"/>
                  </a:moveTo>
                  <a:lnTo>
                    <a:pt x="531875" y="1372"/>
                  </a:lnTo>
                  <a:cubicBezTo>
                    <a:pt x="548944" y="1372"/>
                    <a:pt x="563918" y="4763"/>
                    <a:pt x="576795" y="11545"/>
                  </a:cubicBezTo>
                  <a:cubicBezTo>
                    <a:pt x="589673" y="18327"/>
                    <a:pt x="599693" y="27737"/>
                    <a:pt x="606856" y="39777"/>
                  </a:cubicBezTo>
                  <a:cubicBezTo>
                    <a:pt x="614019" y="51816"/>
                    <a:pt x="617600" y="65685"/>
                    <a:pt x="617600" y="81382"/>
                  </a:cubicBezTo>
                  <a:cubicBezTo>
                    <a:pt x="617600" y="97079"/>
                    <a:pt x="614019" y="110948"/>
                    <a:pt x="606856" y="122987"/>
                  </a:cubicBezTo>
                  <a:cubicBezTo>
                    <a:pt x="599693" y="135027"/>
                    <a:pt x="589673" y="144438"/>
                    <a:pt x="576795" y="151219"/>
                  </a:cubicBezTo>
                  <a:cubicBezTo>
                    <a:pt x="563918" y="158001"/>
                    <a:pt x="548944" y="161392"/>
                    <a:pt x="531875" y="161392"/>
                  </a:cubicBezTo>
                  <a:lnTo>
                    <a:pt x="466724" y="161392"/>
                  </a:lnTo>
                  <a:close/>
                  <a:moveTo>
                    <a:pt x="0" y="1372"/>
                  </a:moveTo>
                  <a:lnTo>
                    <a:pt x="59894" y="1372"/>
                  </a:lnTo>
                  <a:cubicBezTo>
                    <a:pt x="73457" y="1372"/>
                    <a:pt x="85116" y="3544"/>
                    <a:pt x="94869" y="7887"/>
                  </a:cubicBezTo>
                  <a:cubicBezTo>
                    <a:pt x="104623" y="12231"/>
                    <a:pt x="112129" y="18479"/>
                    <a:pt x="117387" y="26632"/>
                  </a:cubicBezTo>
                  <a:cubicBezTo>
                    <a:pt x="122644" y="34786"/>
                    <a:pt x="125273" y="44654"/>
                    <a:pt x="125273" y="56236"/>
                  </a:cubicBezTo>
                  <a:cubicBezTo>
                    <a:pt x="125273" y="67514"/>
                    <a:pt x="122644" y="77229"/>
                    <a:pt x="117387" y="85383"/>
                  </a:cubicBezTo>
                  <a:cubicBezTo>
                    <a:pt x="112129" y="93536"/>
                    <a:pt x="104623" y="99822"/>
                    <a:pt x="94869" y="104242"/>
                  </a:cubicBezTo>
                  <a:cubicBezTo>
                    <a:pt x="85116" y="108662"/>
                    <a:pt x="73457" y="110871"/>
                    <a:pt x="59894" y="110871"/>
                  </a:cubicBezTo>
                  <a:lnTo>
                    <a:pt x="16917" y="110871"/>
                  </a:lnTo>
                  <a:lnTo>
                    <a:pt x="16917" y="161392"/>
                  </a:lnTo>
                  <a:lnTo>
                    <a:pt x="0" y="161392"/>
                  </a:lnTo>
                  <a:close/>
                  <a:moveTo>
                    <a:pt x="359512" y="0"/>
                  </a:moveTo>
                  <a:cubicBezTo>
                    <a:pt x="373685" y="0"/>
                    <a:pt x="385649" y="3163"/>
                    <a:pt x="395402" y="9487"/>
                  </a:cubicBezTo>
                  <a:cubicBezTo>
                    <a:pt x="405156" y="15812"/>
                    <a:pt x="412547" y="24918"/>
                    <a:pt x="417576" y="36805"/>
                  </a:cubicBezTo>
                  <a:cubicBezTo>
                    <a:pt x="422606" y="48692"/>
                    <a:pt x="425120" y="63094"/>
                    <a:pt x="425120" y="80010"/>
                  </a:cubicBezTo>
                  <a:cubicBezTo>
                    <a:pt x="425120" y="97994"/>
                    <a:pt x="422034" y="113157"/>
                    <a:pt x="415862" y="125502"/>
                  </a:cubicBezTo>
                  <a:cubicBezTo>
                    <a:pt x="409690" y="137846"/>
                    <a:pt x="401117" y="147143"/>
                    <a:pt x="390144" y="153391"/>
                  </a:cubicBezTo>
                  <a:cubicBezTo>
                    <a:pt x="379172" y="159639"/>
                    <a:pt x="366446" y="162764"/>
                    <a:pt x="351968" y="162764"/>
                  </a:cubicBezTo>
                  <a:cubicBezTo>
                    <a:pt x="344805" y="162764"/>
                    <a:pt x="337985" y="162078"/>
                    <a:pt x="331509" y="160706"/>
                  </a:cubicBezTo>
                  <a:cubicBezTo>
                    <a:pt x="325031" y="159335"/>
                    <a:pt x="319202" y="157125"/>
                    <a:pt x="314021" y="154077"/>
                  </a:cubicBezTo>
                  <a:lnTo>
                    <a:pt x="320650" y="140818"/>
                  </a:lnTo>
                  <a:cubicBezTo>
                    <a:pt x="324765" y="143561"/>
                    <a:pt x="329527" y="145504"/>
                    <a:pt x="334937" y="146647"/>
                  </a:cubicBezTo>
                  <a:cubicBezTo>
                    <a:pt x="340348" y="147790"/>
                    <a:pt x="345948" y="148362"/>
                    <a:pt x="351740" y="148362"/>
                  </a:cubicBezTo>
                  <a:cubicBezTo>
                    <a:pt x="368961" y="148362"/>
                    <a:pt x="382715" y="142875"/>
                    <a:pt x="393002" y="131903"/>
                  </a:cubicBezTo>
                  <a:cubicBezTo>
                    <a:pt x="403289" y="120930"/>
                    <a:pt x="408432" y="104547"/>
                    <a:pt x="408432" y="82754"/>
                  </a:cubicBezTo>
                  <a:cubicBezTo>
                    <a:pt x="408432" y="79248"/>
                    <a:pt x="408242" y="75057"/>
                    <a:pt x="407861" y="70181"/>
                  </a:cubicBezTo>
                  <a:lnTo>
                    <a:pt x="407356" y="67371"/>
                  </a:lnTo>
                  <a:lnTo>
                    <a:pt x="401231" y="80125"/>
                  </a:lnTo>
                  <a:cubicBezTo>
                    <a:pt x="396279" y="85687"/>
                    <a:pt x="390183" y="89916"/>
                    <a:pt x="382943" y="92812"/>
                  </a:cubicBezTo>
                  <a:cubicBezTo>
                    <a:pt x="375705" y="95708"/>
                    <a:pt x="367665" y="97155"/>
                    <a:pt x="358826" y="97155"/>
                  </a:cubicBezTo>
                  <a:cubicBezTo>
                    <a:pt x="348311" y="97155"/>
                    <a:pt x="338976" y="95174"/>
                    <a:pt x="330823" y="91212"/>
                  </a:cubicBezTo>
                  <a:cubicBezTo>
                    <a:pt x="322669" y="87249"/>
                    <a:pt x="316307" y="81687"/>
                    <a:pt x="311735" y="74524"/>
                  </a:cubicBezTo>
                  <a:cubicBezTo>
                    <a:pt x="307163" y="67361"/>
                    <a:pt x="304877" y="58903"/>
                    <a:pt x="304877" y="49149"/>
                  </a:cubicBezTo>
                  <a:cubicBezTo>
                    <a:pt x="304877" y="39091"/>
                    <a:pt x="307239" y="30404"/>
                    <a:pt x="311963" y="23089"/>
                  </a:cubicBezTo>
                  <a:cubicBezTo>
                    <a:pt x="316688" y="15774"/>
                    <a:pt x="323203" y="10097"/>
                    <a:pt x="331509" y="6058"/>
                  </a:cubicBezTo>
                  <a:cubicBezTo>
                    <a:pt x="339814" y="2020"/>
                    <a:pt x="349149" y="0"/>
                    <a:pt x="359512" y="0"/>
                  </a:cubicBezTo>
                  <a:close/>
                  <a:moveTo>
                    <a:pt x="231647" y="0"/>
                  </a:moveTo>
                  <a:cubicBezTo>
                    <a:pt x="243230" y="0"/>
                    <a:pt x="254126" y="1944"/>
                    <a:pt x="264337" y="5830"/>
                  </a:cubicBezTo>
                  <a:cubicBezTo>
                    <a:pt x="274548" y="9716"/>
                    <a:pt x="283159" y="15545"/>
                    <a:pt x="290169" y="23318"/>
                  </a:cubicBezTo>
                  <a:lnTo>
                    <a:pt x="279425" y="34062"/>
                  </a:lnTo>
                  <a:cubicBezTo>
                    <a:pt x="272872" y="27356"/>
                    <a:pt x="265633" y="22518"/>
                    <a:pt x="257708" y="19546"/>
                  </a:cubicBezTo>
                  <a:cubicBezTo>
                    <a:pt x="249783" y="16574"/>
                    <a:pt x="241249" y="15088"/>
                    <a:pt x="232105" y="15088"/>
                  </a:cubicBezTo>
                  <a:cubicBezTo>
                    <a:pt x="222503" y="15088"/>
                    <a:pt x="213588" y="16726"/>
                    <a:pt x="205358" y="20003"/>
                  </a:cubicBezTo>
                  <a:cubicBezTo>
                    <a:pt x="197129" y="23280"/>
                    <a:pt x="189966" y="27928"/>
                    <a:pt x="183870" y="33948"/>
                  </a:cubicBezTo>
                  <a:cubicBezTo>
                    <a:pt x="177774" y="39967"/>
                    <a:pt x="173012" y="46978"/>
                    <a:pt x="169582" y="54979"/>
                  </a:cubicBezTo>
                  <a:cubicBezTo>
                    <a:pt x="166154" y="62980"/>
                    <a:pt x="164439" y="71781"/>
                    <a:pt x="164439" y="81382"/>
                  </a:cubicBezTo>
                  <a:cubicBezTo>
                    <a:pt x="164439" y="90983"/>
                    <a:pt x="166154" y="99784"/>
                    <a:pt x="169582" y="107785"/>
                  </a:cubicBezTo>
                  <a:cubicBezTo>
                    <a:pt x="173012" y="115786"/>
                    <a:pt x="177774" y="122797"/>
                    <a:pt x="183870" y="128817"/>
                  </a:cubicBezTo>
                  <a:cubicBezTo>
                    <a:pt x="189966" y="134836"/>
                    <a:pt x="197129" y="139485"/>
                    <a:pt x="205358" y="142761"/>
                  </a:cubicBezTo>
                  <a:cubicBezTo>
                    <a:pt x="213588" y="146038"/>
                    <a:pt x="222503" y="147676"/>
                    <a:pt x="232105" y="147676"/>
                  </a:cubicBezTo>
                  <a:cubicBezTo>
                    <a:pt x="241249" y="147676"/>
                    <a:pt x="249783" y="146152"/>
                    <a:pt x="257708" y="143104"/>
                  </a:cubicBezTo>
                  <a:cubicBezTo>
                    <a:pt x="265633" y="140056"/>
                    <a:pt x="272872" y="135179"/>
                    <a:pt x="279425" y="128474"/>
                  </a:cubicBezTo>
                  <a:lnTo>
                    <a:pt x="290169" y="139218"/>
                  </a:lnTo>
                  <a:cubicBezTo>
                    <a:pt x="283159" y="146990"/>
                    <a:pt x="274548" y="152858"/>
                    <a:pt x="264337" y="156820"/>
                  </a:cubicBezTo>
                  <a:cubicBezTo>
                    <a:pt x="254126" y="160782"/>
                    <a:pt x="243154" y="162764"/>
                    <a:pt x="231419" y="162764"/>
                  </a:cubicBezTo>
                  <a:cubicBezTo>
                    <a:pt x="219379" y="162764"/>
                    <a:pt x="208254" y="160744"/>
                    <a:pt x="198043" y="156706"/>
                  </a:cubicBezTo>
                  <a:cubicBezTo>
                    <a:pt x="187832" y="152667"/>
                    <a:pt x="178993" y="146990"/>
                    <a:pt x="171526" y="139675"/>
                  </a:cubicBezTo>
                  <a:cubicBezTo>
                    <a:pt x="164058" y="132360"/>
                    <a:pt x="158229" y="123749"/>
                    <a:pt x="154038" y="113843"/>
                  </a:cubicBezTo>
                  <a:cubicBezTo>
                    <a:pt x="149847" y="103937"/>
                    <a:pt x="147751" y="93117"/>
                    <a:pt x="147751" y="81382"/>
                  </a:cubicBezTo>
                  <a:cubicBezTo>
                    <a:pt x="147751" y="69647"/>
                    <a:pt x="149847" y="58827"/>
                    <a:pt x="154038" y="48921"/>
                  </a:cubicBezTo>
                  <a:cubicBezTo>
                    <a:pt x="158229" y="39015"/>
                    <a:pt x="164096" y="30404"/>
                    <a:pt x="171640" y="23089"/>
                  </a:cubicBezTo>
                  <a:cubicBezTo>
                    <a:pt x="179184" y="15774"/>
                    <a:pt x="188061" y="10097"/>
                    <a:pt x="198272" y="6058"/>
                  </a:cubicBezTo>
                  <a:cubicBezTo>
                    <a:pt x="208483" y="2020"/>
                    <a:pt x="219608" y="0"/>
                    <a:pt x="23164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76877" tIns="38439" rIns="76877" bIns="3843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>
                <a:defRPr>
                  <a:latin typeface="Montserrat" pitchFamily="2" charset="0"/>
                </a:defRPr>
              </a:lvl1pPr>
            </a:lstStyle>
            <a:p>
              <a:endParaRPr lang="cs-CZ" sz="1513" dirty="0"/>
            </a:p>
          </p:txBody>
        </p:sp>
      </p:grp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550E1684-225E-730E-C0D5-C9D9782184BA}"/>
              </a:ext>
            </a:extLst>
          </p:cNvPr>
          <p:cNvCxnSpPr>
            <a:cxnSpLocks/>
          </p:cNvCxnSpPr>
          <p:nvPr/>
        </p:nvCxnSpPr>
        <p:spPr>
          <a:xfrm>
            <a:off x="6284876" y="3084661"/>
            <a:ext cx="0" cy="172914"/>
          </a:xfrm>
          <a:prstGeom prst="line">
            <a:avLst/>
          </a:prstGeom>
          <a:ln w="57150" cap="rnd">
            <a:solidFill>
              <a:schemeClr val="accent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A332D878-4E7D-1281-9AB3-8F4C5E63B562}"/>
              </a:ext>
            </a:extLst>
          </p:cNvPr>
          <p:cNvCxnSpPr>
            <a:cxnSpLocks/>
          </p:cNvCxnSpPr>
          <p:nvPr/>
        </p:nvCxnSpPr>
        <p:spPr>
          <a:xfrm>
            <a:off x="6284876" y="3257574"/>
            <a:ext cx="1481378" cy="0"/>
          </a:xfrm>
          <a:prstGeom prst="line">
            <a:avLst/>
          </a:prstGeom>
          <a:ln w="57150" cap="rnd">
            <a:solidFill>
              <a:schemeClr val="accent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E7DCA5CB-2773-677F-CD95-260C5254283C}"/>
              </a:ext>
            </a:extLst>
          </p:cNvPr>
          <p:cNvCxnSpPr>
            <a:cxnSpLocks/>
          </p:cNvCxnSpPr>
          <p:nvPr/>
        </p:nvCxnSpPr>
        <p:spPr>
          <a:xfrm>
            <a:off x="7766255" y="3084661"/>
            <a:ext cx="0" cy="172914"/>
          </a:xfrm>
          <a:prstGeom prst="line">
            <a:avLst/>
          </a:prstGeom>
          <a:ln w="57150" cap="rnd">
            <a:solidFill>
              <a:schemeClr val="accent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C2352799-66D9-8F6A-FA6B-AF2822BDE95B}"/>
              </a:ext>
            </a:extLst>
          </p:cNvPr>
          <p:cNvSpPr/>
          <p:nvPr/>
        </p:nvSpPr>
        <p:spPr>
          <a:xfrm>
            <a:off x="7218729" y="1835814"/>
            <a:ext cx="2160950" cy="1244665"/>
          </a:xfrm>
          <a:custGeom>
            <a:avLst/>
            <a:gdLst>
              <a:gd name="connsiteX0" fmla="*/ 1632629 w 1656366"/>
              <a:gd name="connsiteY0" fmla="*/ 0 h 954034"/>
              <a:gd name="connsiteX1" fmla="*/ 1656367 w 1656366"/>
              <a:gd name="connsiteY1" fmla="*/ 23738 h 954034"/>
              <a:gd name="connsiteX2" fmla="*/ 1656367 w 1656366"/>
              <a:gd name="connsiteY2" fmla="*/ 930296 h 954034"/>
              <a:gd name="connsiteX3" fmla="*/ 1632629 w 1656366"/>
              <a:gd name="connsiteY3" fmla="*/ 954034 h 954034"/>
              <a:gd name="connsiteX4" fmla="*/ 23738 w 1656366"/>
              <a:gd name="connsiteY4" fmla="*/ 954034 h 954034"/>
              <a:gd name="connsiteX5" fmla="*/ 0 w 1656366"/>
              <a:gd name="connsiteY5" fmla="*/ 930296 h 954034"/>
              <a:gd name="connsiteX6" fmla="*/ 0 w 1656366"/>
              <a:gd name="connsiteY6" fmla="*/ 23738 h 954034"/>
              <a:gd name="connsiteX7" fmla="*/ 23738 w 1656366"/>
              <a:gd name="connsiteY7" fmla="*/ 0 h 9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6366" h="954034">
                <a:moveTo>
                  <a:pt x="1632629" y="0"/>
                </a:moveTo>
                <a:cubicBezTo>
                  <a:pt x="1645739" y="0"/>
                  <a:pt x="1656367" y="10628"/>
                  <a:pt x="1656367" y="23738"/>
                </a:cubicBezTo>
                <a:lnTo>
                  <a:pt x="1656367" y="930296"/>
                </a:lnTo>
                <a:cubicBezTo>
                  <a:pt x="1656367" y="943406"/>
                  <a:pt x="1645739" y="954034"/>
                  <a:pt x="1632629" y="954034"/>
                </a:cubicBezTo>
                <a:lnTo>
                  <a:pt x="23738" y="954034"/>
                </a:lnTo>
                <a:cubicBezTo>
                  <a:pt x="10628" y="954034"/>
                  <a:pt x="0" y="943406"/>
                  <a:pt x="0" y="930296"/>
                </a:cubicBezTo>
                <a:lnTo>
                  <a:pt x="0" y="23738"/>
                </a:lnTo>
                <a:cubicBezTo>
                  <a:pt x="0" y="10628"/>
                  <a:pt x="10628" y="0"/>
                  <a:pt x="23738" y="0"/>
                </a:cubicBezTo>
                <a:close/>
              </a:path>
            </a:pathLst>
          </a:custGeom>
          <a:solidFill>
            <a:srgbClr val="F2F3F2"/>
          </a:solidFill>
          <a:ln w="12556" cap="flat">
            <a:noFill/>
            <a:prstDash val="solid"/>
            <a:miter/>
          </a:ln>
        </p:spPr>
        <p:txBody>
          <a:bodyPr rtlCol="0" anchor="ctr"/>
          <a:lstStyle/>
          <a:p>
            <a:endParaRPr lang="cs-CZ" sz="1513" dirty="0"/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CB8A03B2-033D-AE34-9C32-64D5CAAF6FE1}"/>
              </a:ext>
            </a:extLst>
          </p:cNvPr>
          <p:cNvSpPr/>
          <p:nvPr/>
        </p:nvSpPr>
        <p:spPr>
          <a:xfrm>
            <a:off x="7541199" y="2048174"/>
            <a:ext cx="1474716" cy="833710"/>
          </a:xfrm>
          <a:custGeom>
            <a:avLst/>
            <a:gdLst>
              <a:gd name="connsiteX0" fmla="*/ 1111027 w 1130368"/>
              <a:gd name="connsiteY0" fmla="*/ 0 h 639037"/>
              <a:gd name="connsiteX1" fmla="*/ 1130369 w 1130368"/>
              <a:gd name="connsiteY1" fmla="*/ 19342 h 639037"/>
              <a:gd name="connsiteX2" fmla="*/ 1130369 w 1130368"/>
              <a:gd name="connsiteY2" fmla="*/ 619695 h 639037"/>
              <a:gd name="connsiteX3" fmla="*/ 1111027 w 1130368"/>
              <a:gd name="connsiteY3" fmla="*/ 639037 h 639037"/>
              <a:gd name="connsiteX4" fmla="*/ 19342 w 1130368"/>
              <a:gd name="connsiteY4" fmla="*/ 639037 h 639037"/>
              <a:gd name="connsiteX5" fmla="*/ 0 w 1130368"/>
              <a:gd name="connsiteY5" fmla="*/ 619695 h 639037"/>
              <a:gd name="connsiteX6" fmla="*/ 0 w 1130368"/>
              <a:gd name="connsiteY6" fmla="*/ 19342 h 639037"/>
              <a:gd name="connsiteX7" fmla="*/ 19342 w 1130368"/>
              <a:gd name="connsiteY7" fmla="*/ 0 h 63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0368" h="639037">
                <a:moveTo>
                  <a:pt x="1111027" y="0"/>
                </a:moveTo>
                <a:cubicBezTo>
                  <a:pt x="1121709" y="0"/>
                  <a:pt x="1130369" y="8660"/>
                  <a:pt x="1130369" y="19342"/>
                </a:cubicBezTo>
                <a:lnTo>
                  <a:pt x="1130369" y="619695"/>
                </a:lnTo>
                <a:cubicBezTo>
                  <a:pt x="1130369" y="630377"/>
                  <a:pt x="1121709" y="639037"/>
                  <a:pt x="1111027" y="639037"/>
                </a:cubicBezTo>
                <a:lnTo>
                  <a:pt x="19342" y="639037"/>
                </a:lnTo>
                <a:cubicBezTo>
                  <a:pt x="8660" y="639037"/>
                  <a:pt x="0" y="630378"/>
                  <a:pt x="0" y="619695"/>
                </a:cubicBezTo>
                <a:lnTo>
                  <a:pt x="0" y="19342"/>
                </a:lnTo>
                <a:cubicBezTo>
                  <a:pt x="0" y="8660"/>
                  <a:pt x="8660" y="0"/>
                  <a:pt x="19342" y="0"/>
                </a:cubicBezTo>
                <a:close/>
              </a:path>
            </a:pathLst>
          </a:custGeom>
          <a:solidFill>
            <a:srgbClr val="00B0F0"/>
          </a:solidFill>
          <a:ln w="12556" cap="flat">
            <a:noFill/>
            <a:prstDash val="solid"/>
            <a:miter/>
          </a:ln>
        </p:spPr>
        <p:txBody>
          <a:bodyPr rtlCol="0" anchor="ctr"/>
          <a:lstStyle/>
          <a:p>
            <a:endParaRPr lang="cs-CZ" sz="1513" dirty="0"/>
          </a:p>
        </p:txBody>
      </p:sp>
      <p:sp>
        <p:nvSpPr>
          <p:cNvPr id="95" name="任意多边形: 形状 94">
            <a:extLst>
              <a:ext uri="{FF2B5EF4-FFF2-40B4-BE49-F238E27FC236}">
                <a16:creationId xmlns:a16="http://schemas.microsoft.com/office/drawing/2014/main" id="{FA14FCB7-4499-8AE0-F123-55D644B4B101}"/>
              </a:ext>
            </a:extLst>
          </p:cNvPr>
          <p:cNvSpPr/>
          <p:nvPr/>
        </p:nvSpPr>
        <p:spPr>
          <a:xfrm>
            <a:off x="9153555" y="2431603"/>
            <a:ext cx="106179" cy="104212"/>
          </a:xfrm>
          <a:custGeom>
            <a:avLst/>
            <a:gdLst>
              <a:gd name="connsiteX0" fmla="*/ 0 w 81386"/>
              <a:gd name="connsiteY0" fmla="*/ 39940 h 79879"/>
              <a:gd name="connsiteX1" fmla="*/ 40693 w 81386"/>
              <a:gd name="connsiteY1" fmla="*/ 0 h 79879"/>
              <a:gd name="connsiteX2" fmla="*/ 81386 w 81386"/>
              <a:gd name="connsiteY2" fmla="*/ 39940 h 79879"/>
              <a:gd name="connsiteX3" fmla="*/ 40693 w 81386"/>
              <a:gd name="connsiteY3" fmla="*/ 79880 h 79879"/>
              <a:gd name="connsiteX4" fmla="*/ 0 w 81386"/>
              <a:gd name="connsiteY4" fmla="*/ 39940 h 79879"/>
              <a:gd name="connsiteX5" fmla="*/ 0 w 81386"/>
              <a:gd name="connsiteY5" fmla="*/ 39940 h 7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86" h="79879">
                <a:moveTo>
                  <a:pt x="0" y="39940"/>
                </a:moveTo>
                <a:cubicBezTo>
                  <a:pt x="0" y="17835"/>
                  <a:pt x="18211" y="0"/>
                  <a:pt x="40693" y="0"/>
                </a:cubicBezTo>
                <a:cubicBezTo>
                  <a:pt x="63175" y="0"/>
                  <a:pt x="81386" y="17835"/>
                  <a:pt x="81386" y="39940"/>
                </a:cubicBezTo>
                <a:cubicBezTo>
                  <a:pt x="81386" y="62045"/>
                  <a:pt x="63175" y="79880"/>
                  <a:pt x="40693" y="79880"/>
                </a:cubicBezTo>
                <a:cubicBezTo>
                  <a:pt x="18211" y="79880"/>
                  <a:pt x="0" y="62045"/>
                  <a:pt x="0" y="39940"/>
                </a:cubicBezTo>
                <a:lnTo>
                  <a:pt x="0" y="39940"/>
                </a:lnTo>
                <a:close/>
              </a:path>
            </a:pathLst>
          </a:custGeom>
          <a:solidFill>
            <a:srgbClr val="D9D9D9"/>
          </a:solidFill>
          <a:ln w="12556" cap="flat">
            <a:noFill/>
            <a:prstDash val="solid"/>
            <a:miter/>
          </a:ln>
        </p:spPr>
        <p:txBody>
          <a:bodyPr rtlCol="0" anchor="ctr"/>
          <a:lstStyle/>
          <a:p>
            <a:endParaRPr lang="cs-CZ" sz="1513" dirty="0"/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68263087-157D-E8D9-CD6D-538D924C7A5E}"/>
              </a:ext>
            </a:extLst>
          </p:cNvPr>
          <p:cNvSpPr/>
          <p:nvPr/>
        </p:nvSpPr>
        <p:spPr>
          <a:xfrm>
            <a:off x="9153555" y="2765872"/>
            <a:ext cx="106179" cy="106179"/>
          </a:xfrm>
          <a:custGeom>
            <a:avLst/>
            <a:gdLst>
              <a:gd name="connsiteX0" fmla="*/ 0 w 81386"/>
              <a:gd name="connsiteY0" fmla="*/ 40693 h 81386"/>
              <a:gd name="connsiteX1" fmla="*/ 40693 w 81386"/>
              <a:gd name="connsiteY1" fmla="*/ 0 h 81386"/>
              <a:gd name="connsiteX2" fmla="*/ 81386 w 81386"/>
              <a:gd name="connsiteY2" fmla="*/ 40693 h 81386"/>
              <a:gd name="connsiteX3" fmla="*/ 40693 w 81386"/>
              <a:gd name="connsiteY3" fmla="*/ 81387 h 81386"/>
              <a:gd name="connsiteX4" fmla="*/ 0 w 81386"/>
              <a:gd name="connsiteY4" fmla="*/ 40693 h 81386"/>
              <a:gd name="connsiteX5" fmla="*/ 0 w 81386"/>
              <a:gd name="connsiteY5" fmla="*/ 40693 h 8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86" h="81386">
                <a:moveTo>
                  <a:pt x="0" y="40693"/>
                </a:moveTo>
                <a:cubicBezTo>
                  <a:pt x="0" y="18212"/>
                  <a:pt x="18211" y="0"/>
                  <a:pt x="40693" y="0"/>
                </a:cubicBezTo>
                <a:cubicBezTo>
                  <a:pt x="63175" y="0"/>
                  <a:pt x="81386" y="18212"/>
                  <a:pt x="81386" y="40693"/>
                </a:cubicBezTo>
                <a:cubicBezTo>
                  <a:pt x="81386" y="63175"/>
                  <a:pt x="63175" y="81387"/>
                  <a:pt x="40693" y="81387"/>
                </a:cubicBezTo>
                <a:cubicBezTo>
                  <a:pt x="18211" y="81387"/>
                  <a:pt x="0" y="63175"/>
                  <a:pt x="0" y="40693"/>
                </a:cubicBezTo>
                <a:lnTo>
                  <a:pt x="0" y="40693"/>
                </a:lnTo>
                <a:close/>
              </a:path>
            </a:pathLst>
          </a:custGeom>
          <a:solidFill>
            <a:srgbClr val="D9D9D9"/>
          </a:solidFill>
          <a:ln w="12556" cap="flat">
            <a:noFill/>
            <a:prstDash val="solid"/>
            <a:miter/>
          </a:ln>
        </p:spPr>
        <p:txBody>
          <a:bodyPr rtlCol="0" anchor="ctr"/>
          <a:lstStyle/>
          <a:p>
            <a:endParaRPr lang="cs-CZ" sz="1513" dirty="0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D73C681F-91EE-A6A1-3F37-3FE43C31560D}"/>
              </a:ext>
            </a:extLst>
          </p:cNvPr>
          <p:cNvSpPr/>
          <p:nvPr/>
        </p:nvSpPr>
        <p:spPr>
          <a:xfrm>
            <a:off x="8833050" y="2966433"/>
            <a:ext cx="27528" cy="27528"/>
          </a:xfrm>
          <a:custGeom>
            <a:avLst/>
            <a:gdLst>
              <a:gd name="connsiteX0" fmla="*/ 0 w 21100"/>
              <a:gd name="connsiteY0" fmla="*/ 10550 h 21100"/>
              <a:gd name="connsiteX1" fmla="*/ 10550 w 21100"/>
              <a:gd name="connsiteY1" fmla="*/ 0 h 21100"/>
              <a:gd name="connsiteX2" fmla="*/ 21100 w 21100"/>
              <a:gd name="connsiteY2" fmla="*/ 10550 h 21100"/>
              <a:gd name="connsiteX3" fmla="*/ 10550 w 21100"/>
              <a:gd name="connsiteY3" fmla="*/ 21100 h 21100"/>
              <a:gd name="connsiteX4" fmla="*/ 0 w 21100"/>
              <a:gd name="connsiteY4" fmla="*/ 10550 h 21100"/>
              <a:gd name="connsiteX5" fmla="*/ 0 w 21100"/>
              <a:gd name="connsiteY5" fmla="*/ 10550 h 2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00" h="21100">
                <a:moveTo>
                  <a:pt x="0" y="10550"/>
                </a:moveTo>
                <a:cubicBezTo>
                  <a:pt x="0" y="4773"/>
                  <a:pt x="4773" y="0"/>
                  <a:pt x="10550" y="0"/>
                </a:cubicBezTo>
                <a:cubicBezTo>
                  <a:pt x="16328" y="0"/>
                  <a:pt x="21100" y="4773"/>
                  <a:pt x="21100" y="10550"/>
                </a:cubicBezTo>
                <a:cubicBezTo>
                  <a:pt x="21100" y="16328"/>
                  <a:pt x="16328" y="21100"/>
                  <a:pt x="10550" y="21100"/>
                </a:cubicBezTo>
                <a:cubicBezTo>
                  <a:pt x="4773" y="21100"/>
                  <a:pt x="0" y="16328"/>
                  <a:pt x="0" y="10550"/>
                </a:cubicBezTo>
                <a:lnTo>
                  <a:pt x="0" y="10550"/>
                </a:lnTo>
                <a:close/>
              </a:path>
            </a:pathLst>
          </a:custGeom>
          <a:solidFill>
            <a:srgbClr val="494C48"/>
          </a:solidFill>
          <a:ln w="12556" cap="flat">
            <a:noFill/>
            <a:prstDash val="solid"/>
            <a:miter/>
          </a:ln>
        </p:spPr>
        <p:txBody>
          <a:bodyPr rtlCol="0" anchor="ctr"/>
          <a:lstStyle/>
          <a:p>
            <a:endParaRPr lang="cs-CZ" sz="1513" dirty="0"/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0BB466E2-E413-611C-31CB-E9C74AE06DDE}"/>
              </a:ext>
            </a:extLst>
          </p:cNvPr>
          <p:cNvSpPr/>
          <p:nvPr/>
        </p:nvSpPr>
        <p:spPr>
          <a:xfrm>
            <a:off x="8370752" y="2149451"/>
            <a:ext cx="528465" cy="3224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13" dirty="0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E21DBD6F-CCBC-2C4E-C1DB-FFCAE537EBEB}"/>
              </a:ext>
            </a:extLst>
          </p:cNvPr>
          <p:cNvSpPr/>
          <p:nvPr/>
        </p:nvSpPr>
        <p:spPr>
          <a:xfrm>
            <a:off x="8157549" y="2422574"/>
            <a:ext cx="213203" cy="2132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1513" b="1" dirty="0">
                <a:solidFill>
                  <a:schemeClr val="tx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16FD6F42-D8EE-96DD-FF8F-A75E8073F77E}"/>
              </a:ext>
            </a:extLst>
          </p:cNvPr>
          <p:cNvSpPr/>
          <p:nvPr/>
        </p:nvSpPr>
        <p:spPr>
          <a:xfrm>
            <a:off x="8535994" y="2211698"/>
            <a:ext cx="197981" cy="1979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1513" b="1" dirty="0">
                <a:solidFill>
                  <a:schemeClr val="tx1"/>
                </a:solidFill>
                <a:latin typeface="Montserrat" pitchFamily="2" charset="0"/>
              </a:rPr>
              <a:t>2</a:t>
            </a:r>
          </a:p>
        </p:txBody>
      </p: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E7633C70-A92E-4EB4-0082-9D6EE4494C1A}"/>
              </a:ext>
            </a:extLst>
          </p:cNvPr>
          <p:cNvSpPr/>
          <p:nvPr/>
        </p:nvSpPr>
        <p:spPr>
          <a:xfrm>
            <a:off x="8133051" y="1835815"/>
            <a:ext cx="1246627" cy="1278092"/>
          </a:xfrm>
          <a:custGeom>
            <a:avLst/>
            <a:gdLst>
              <a:gd name="connsiteX0" fmla="*/ 955538 w 955538"/>
              <a:gd name="connsiteY0" fmla="*/ 979656 h 979656"/>
              <a:gd name="connsiteX1" fmla="*/ 0 w 955538"/>
              <a:gd name="connsiteY1" fmla="*/ 29766 h 979656"/>
              <a:gd name="connsiteX2" fmla="*/ 955538 w 955538"/>
              <a:gd name="connsiteY2" fmla="*/ 0 h 979656"/>
              <a:gd name="connsiteX3" fmla="*/ 955538 w 955538"/>
              <a:gd name="connsiteY3" fmla="*/ 979656 h 979656"/>
              <a:gd name="connsiteX4" fmla="*/ 955538 w 955538"/>
              <a:gd name="connsiteY4" fmla="*/ 979656 h 97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538" h="979656">
                <a:moveTo>
                  <a:pt x="955538" y="979656"/>
                </a:moveTo>
                <a:lnTo>
                  <a:pt x="0" y="29766"/>
                </a:lnTo>
                <a:lnTo>
                  <a:pt x="955538" y="0"/>
                </a:lnTo>
                <a:lnTo>
                  <a:pt x="955538" y="979656"/>
                </a:lnTo>
                <a:lnTo>
                  <a:pt x="955538" y="979656"/>
                </a:lnTo>
                <a:close/>
              </a:path>
            </a:pathLst>
          </a:custGeom>
          <a:solidFill>
            <a:srgbClr val="F2F2F2">
              <a:alpha val="15000"/>
            </a:srgbClr>
          </a:solidFill>
          <a:ln w="12556" cap="flat">
            <a:noFill/>
            <a:prstDash val="solid"/>
            <a:miter/>
          </a:ln>
        </p:spPr>
        <p:txBody>
          <a:bodyPr rtlCol="0" anchor="ctr"/>
          <a:lstStyle/>
          <a:p>
            <a:endParaRPr lang="cs-CZ" sz="1513" dirty="0"/>
          </a:p>
        </p:txBody>
      </p:sp>
      <p:sp>
        <p:nvSpPr>
          <p:cNvPr id="103" name="等腰三角形 102">
            <a:extLst>
              <a:ext uri="{FF2B5EF4-FFF2-40B4-BE49-F238E27FC236}">
                <a16:creationId xmlns:a16="http://schemas.microsoft.com/office/drawing/2014/main" id="{A44BB1F2-1D4B-902C-365A-A2B55638C486}"/>
              </a:ext>
            </a:extLst>
          </p:cNvPr>
          <p:cNvSpPr/>
          <p:nvPr/>
        </p:nvSpPr>
        <p:spPr>
          <a:xfrm rot="18000000">
            <a:off x="6964856" y="4209058"/>
            <a:ext cx="1885623" cy="970776"/>
          </a:xfrm>
          <a:prstGeom prst="triangle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13" dirty="0"/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C261332A-C2EC-E6B7-0A1C-29C45F931821}"/>
              </a:ext>
            </a:extLst>
          </p:cNvPr>
          <p:cNvSpPr/>
          <p:nvPr/>
        </p:nvSpPr>
        <p:spPr>
          <a:xfrm>
            <a:off x="8384073" y="4849672"/>
            <a:ext cx="213203" cy="2132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1513" b="1" dirty="0">
                <a:solidFill>
                  <a:schemeClr val="tx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E638F126-EBCC-74D1-4E10-CE91ABF59BD7}"/>
              </a:ext>
            </a:extLst>
          </p:cNvPr>
          <p:cNvSpPr txBox="1"/>
          <p:nvPr/>
        </p:nvSpPr>
        <p:spPr>
          <a:xfrm>
            <a:off x="7034900" y="1178693"/>
            <a:ext cx="2528605" cy="27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77" dirty="0">
                <a:latin typeface="Montserrat" pitchFamily="2" charset="0"/>
              </a:rPr>
              <a:t>Obraz v obraze na monitoru</a:t>
            </a:r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13824099-03DC-4937-3C1D-5CB560FD98C0}"/>
              </a:ext>
            </a:extLst>
          </p:cNvPr>
          <p:cNvGrpSpPr/>
          <p:nvPr/>
        </p:nvGrpSpPr>
        <p:grpSpPr>
          <a:xfrm>
            <a:off x="867942" y="2947136"/>
            <a:ext cx="3058041" cy="2607909"/>
            <a:chOff x="823619" y="2802483"/>
            <a:chExt cx="3637317" cy="3101918"/>
          </a:xfrm>
        </p:grpSpPr>
        <p:pic>
          <p:nvPicPr>
            <p:cNvPr id="55" name="图片 54" descr="银色的机器人&#10;&#10;AI 生成的内容可能不正确。">
              <a:extLst>
                <a:ext uri="{FF2B5EF4-FFF2-40B4-BE49-F238E27FC236}">
                  <a16:creationId xmlns:a16="http://schemas.microsoft.com/office/drawing/2014/main" id="{0933E036-B18A-9F01-CB16-80F5D6129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566" y="2829248"/>
              <a:ext cx="2461642" cy="2431840"/>
            </a:xfrm>
            <a:prstGeom prst="rect">
              <a:avLst/>
            </a:prstGeom>
            <a:effectLst>
              <a:outerShdw blurRad="635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等腰三角形 103">
              <a:extLst>
                <a:ext uri="{FF2B5EF4-FFF2-40B4-BE49-F238E27FC236}">
                  <a16:creationId xmlns:a16="http://schemas.microsoft.com/office/drawing/2014/main" id="{99687F61-2D50-D0C4-78B0-9DD50D4BF5D5}"/>
                </a:ext>
              </a:extLst>
            </p:cNvPr>
            <p:cNvSpPr/>
            <p:nvPr/>
          </p:nvSpPr>
          <p:spPr>
            <a:xfrm rot="4391821">
              <a:off x="738611" y="3140766"/>
              <a:ext cx="1938659" cy="1262094"/>
            </a:xfrm>
            <a:prstGeom prst="triangle">
              <a:avLst/>
            </a:prstGeom>
            <a:solidFill>
              <a:srgbClr val="92D05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513" dirty="0"/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BC7B288-BD0C-31FC-13E5-976938441ADA}"/>
                </a:ext>
              </a:extLst>
            </p:cNvPr>
            <p:cNvSpPr/>
            <p:nvPr/>
          </p:nvSpPr>
          <p:spPr>
            <a:xfrm>
              <a:off x="823619" y="3809686"/>
              <a:ext cx="235484" cy="23548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513" b="1" dirty="0">
                  <a:solidFill>
                    <a:schemeClr val="tx1"/>
                  </a:solidFill>
                  <a:latin typeface="Montserrat" pitchFamily="2" charset="0"/>
                </a:rPr>
                <a:t>2</a:t>
              </a:r>
            </a:p>
          </p:txBody>
        </p:sp>
        <p:cxnSp>
          <p:nvCxnSpPr>
            <p:cNvPr id="116" name="直接箭头连接符 115">
              <a:extLst>
                <a:ext uri="{FF2B5EF4-FFF2-40B4-BE49-F238E27FC236}">
                  <a16:creationId xmlns:a16="http://schemas.microsoft.com/office/drawing/2014/main" id="{627CB569-AF98-304B-A9C6-8529D3040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4566" y="5469438"/>
              <a:ext cx="2451274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  <a:alpha val="4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C72C534F-B712-F839-19A8-E595250CE19A}"/>
                </a:ext>
              </a:extLst>
            </p:cNvPr>
            <p:cNvCxnSpPr>
              <a:cxnSpLocks/>
            </p:cNvCxnSpPr>
            <p:nvPr/>
          </p:nvCxnSpPr>
          <p:spPr>
            <a:xfrm>
              <a:off x="3895840" y="4641138"/>
              <a:ext cx="0" cy="942564"/>
            </a:xfrm>
            <a:prstGeom prst="line">
              <a:avLst/>
            </a:prstGeom>
            <a:ln cap="rnd">
              <a:solidFill>
                <a:schemeClr val="tx1">
                  <a:lumMod val="65000"/>
                  <a:lumOff val="35000"/>
                  <a:alpha val="4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B5F44A06-4008-9F5A-A252-F26F692D7439}"/>
                </a:ext>
              </a:extLst>
            </p:cNvPr>
            <p:cNvCxnSpPr>
              <a:cxnSpLocks/>
            </p:cNvCxnSpPr>
            <p:nvPr/>
          </p:nvCxnSpPr>
          <p:spPr>
            <a:xfrm>
              <a:off x="1444566" y="4641138"/>
              <a:ext cx="0" cy="942564"/>
            </a:xfrm>
            <a:prstGeom prst="line">
              <a:avLst/>
            </a:prstGeom>
            <a:ln cap="rnd">
              <a:solidFill>
                <a:schemeClr val="tx1">
                  <a:lumMod val="65000"/>
                  <a:lumOff val="35000"/>
                  <a:alpha val="4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2F4715BF-6CCE-9634-B89D-595E3EBC9E21}"/>
                </a:ext>
              </a:extLst>
            </p:cNvPr>
            <p:cNvSpPr txBox="1"/>
            <p:nvPr/>
          </p:nvSpPr>
          <p:spPr>
            <a:xfrm>
              <a:off x="1860996" y="5455956"/>
              <a:ext cx="1618413" cy="448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25" dirty="0">
                  <a:latin typeface="Montserrat" pitchFamily="2" charset="0"/>
                </a:rPr>
                <a:t>115mm</a:t>
              </a:r>
            </a:p>
            <a:p>
              <a:pPr algn="ctr"/>
              <a:endParaRPr lang="cs-CZ" sz="925" dirty="0">
                <a:latin typeface="Montserrat" pitchFamily="2" charset="0"/>
              </a:endParaRPr>
            </a:p>
          </p:txBody>
        </p:sp>
        <p:cxnSp>
          <p:nvCxnSpPr>
            <p:cNvPr id="129" name="直接连接符 128">
              <a:extLst>
                <a:ext uri="{FF2B5EF4-FFF2-40B4-BE49-F238E27FC236}">
                  <a16:creationId xmlns:a16="http://schemas.microsoft.com/office/drawing/2014/main" id="{C7590697-D5D6-616D-96BB-30CC81B24F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9155" y="5259440"/>
              <a:ext cx="1182575" cy="14965"/>
            </a:xfrm>
            <a:prstGeom prst="line">
              <a:avLst/>
            </a:prstGeom>
            <a:ln cap="rnd">
              <a:solidFill>
                <a:schemeClr val="tx1">
                  <a:lumMod val="65000"/>
                  <a:lumOff val="35000"/>
                  <a:alpha val="4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>
              <a:extLst>
                <a:ext uri="{FF2B5EF4-FFF2-40B4-BE49-F238E27FC236}">
                  <a16:creationId xmlns:a16="http://schemas.microsoft.com/office/drawing/2014/main" id="{13444E9A-447F-B0BC-7727-329462CFCD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1089" y="2821542"/>
              <a:ext cx="868320" cy="0"/>
            </a:xfrm>
            <a:prstGeom prst="line">
              <a:avLst/>
            </a:prstGeom>
            <a:ln cap="rnd">
              <a:solidFill>
                <a:schemeClr val="tx1">
                  <a:lumMod val="65000"/>
                  <a:lumOff val="35000"/>
                  <a:alpha val="4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箭头连接符 134">
              <a:extLst>
                <a:ext uri="{FF2B5EF4-FFF2-40B4-BE49-F238E27FC236}">
                  <a16:creationId xmlns:a16="http://schemas.microsoft.com/office/drawing/2014/main" id="{13DE4406-6F0D-54C8-110B-D39687A93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40987" y="2813837"/>
              <a:ext cx="29080" cy="246056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  <a:alpha val="4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文本框 138">
              <a:extLst>
                <a:ext uri="{FF2B5EF4-FFF2-40B4-BE49-F238E27FC236}">
                  <a16:creationId xmlns:a16="http://schemas.microsoft.com/office/drawing/2014/main" id="{BB4CDE1C-B1A1-6865-0AD2-031E51A72991}"/>
                </a:ext>
              </a:extLst>
            </p:cNvPr>
            <p:cNvSpPr txBox="1"/>
            <p:nvPr/>
          </p:nvSpPr>
          <p:spPr>
            <a:xfrm>
              <a:off x="2842523" y="3028151"/>
              <a:ext cx="1618413" cy="448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925" dirty="0">
                  <a:latin typeface="Montserrat" pitchFamily="2" charset="0"/>
                </a:rPr>
                <a:t>92mm</a:t>
              </a:r>
            </a:p>
            <a:p>
              <a:pPr algn="ctr"/>
              <a:endParaRPr lang="cs-CZ" sz="925" dirty="0">
                <a:latin typeface="Montserrat" pitchFamily="2" charset="0"/>
              </a:endParaRPr>
            </a:p>
          </p:txBody>
        </p:sp>
      </p:grpSp>
      <p:cxnSp>
        <p:nvCxnSpPr>
          <p:cNvPr id="142" name="直接连接符 141">
            <a:extLst>
              <a:ext uri="{FF2B5EF4-FFF2-40B4-BE49-F238E27FC236}">
                <a16:creationId xmlns:a16="http://schemas.microsoft.com/office/drawing/2014/main" id="{E397C05C-4430-123A-B5D6-AD4B5B72A06F}"/>
              </a:ext>
            </a:extLst>
          </p:cNvPr>
          <p:cNvCxnSpPr>
            <a:cxnSpLocks/>
          </p:cNvCxnSpPr>
          <p:nvPr/>
        </p:nvCxnSpPr>
        <p:spPr>
          <a:xfrm flipV="1">
            <a:off x="6657073" y="2149452"/>
            <a:ext cx="0" cy="1094388"/>
          </a:xfrm>
          <a:prstGeom prst="line">
            <a:avLst/>
          </a:prstGeom>
          <a:ln w="57150" cap="rnd">
            <a:solidFill>
              <a:schemeClr val="accent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文本框 144">
            <a:extLst>
              <a:ext uri="{FF2B5EF4-FFF2-40B4-BE49-F238E27FC236}">
                <a16:creationId xmlns:a16="http://schemas.microsoft.com/office/drawing/2014/main" id="{0766F4CD-0A8A-B216-FF23-0CBF852006A8}"/>
              </a:ext>
            </a:extLst>
          </p:cNvPr>
          <p:cNvSpPr txBox="1"/>
          <p:nvPr/>
        </p:nvSpPr>
        <p:spPr>
          <a:xfrm>
            <a:off x="5403633" y="1178693"/>
            <a:ext cx="1322230" cy="45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77" dirty="0">
                <a:latin typeface="Montserrat" pitchFamily="2" charset="0"/>
              </a:rPr>
              <a:t>Podpora více monitorů</a:t>
            </a:r>
          </a:p>
        </p:txBody>
      </p:sp>
      <p:cxnSp>
        <p:nvCxnSpPr>
          <p:cNvPr id="147" name="直接连接符 146">
            <a:extLst>
              <a:ext uri="{FF2B5EF4-FFF2-40B4-BE49-F238E27FC236}">
                <a16:creationId xmlns:a16="http://schemas.microsoft.com/office/drawing/2014/main" id="{6160BE16-5874-341B-2E63-70E185D05572}"/>
              </a:ext>
            </a:extLst>
          </p:cNvPr>
          <p:cNvCxnSpPr>
            <a:cxnSpLocks/>
          </p:cNvCxnSpPr>
          <p:nvPr/>
        </p:nvCxnSpPr>
        <p:spPr>
          <a:xfrm flipV="1">
            <a:off x="6657073" y="1376318"/>
            <a:ext cx="0" cy="710982"/>
          </a:xfrm>
          <a:prstGeom prst="line">
            <a:avLst/>
          </a:prstGeom>
          <a:ln w="57150" cap="rnd">
            <a:solidFill>
              <a:schemeClr val="accent1"/>
            </a:solidFill>
            <a:prstDash val="sysDash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椭圆 148">
            <a:extLst>
              <a:ext uri="{FF2B5EF4-FFF2-40B4-BE49-F238E27FC236}">
                <a16:creationId xmlns:a16="http://schemas.microsoft.com/office/drawing/2014/main" id="{C915EE68-E8E4-BD06-1EB6-DB2D25F784CC}"/>
              </a:ext>
            </a:extLst>
          </p:cNvPr>
          <p:cNvSpPr/>
          <p:nvPr/>
        </p:nvSpPr>
        <p:spPr>
          <a:xfrm>
            <a:off x="6599143" y="3192777"/>
            <a:ext cx="115860" cy="1158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13" dirty="0"/>
          </a:p>
        </p:txBody>
      </p:sp>
    </p:spTree>
    <p:extLst>
      <p:ext uri="{BB962C8B-B14F-4D97-AF65-F5344CB8AC3E}">
        <p14:creationId xmlns:p14="http://schemas.microsoft.com/office/powerpoint/2010/main" val="1969800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880224" y="4307037"/>
            <a:ext cx="195690" cy="475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5" name="object 5"/>
          <p:cNvSpPr/>
          <p:nvPr/>
        </p:nvSpPr>
        <p:spPr>
          <a:xfrm>
            <a:off x="4991938" y="4312754"/>
            <a:ext cx="194157" cy="469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grpSp>
        <p:nvGrpSpPr>
          <p:cNvPr id="27" name="object 27"/>
          <p:cNvGrpSpPr/>
          <p:nvPr/>
        </p:nvGrpSpPr>
        <p:grpSpPr>
          <a:xfrm>
            <a:off x="749299" y="-27053"/>
            <a:ext cx="9512301" cy="5149710"/>
            <a:chOff x="743464" y="0"/>
            <a:chExt cx="9512301" cy="5149710"/>
          </a:xfrm>
        </p:grpSpPr>
        <p:sp>
          <p:nvSpPr>
            <p:cNvPr id="28" name="object 28"/>
            <p:cNvSpPr/>
            <p:nvPr/>
          </p:nvSpPr>
          <p:spPr>
            <a:xfrm>
              <a:off x="7543201" y="1980444"/>
              <a:ext cx="510432" cy="6568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5475480" y="0"/>
              <a:ext cx="0" cy="2777490"/>
            </a:xfrm>
            <a:custGeom>
              <a:avLst/>
              <a:gdLst/>
              <a:ahLst/>
              <a:cxnLst/>
              <a:rect l="l" t="t" r="r" b="b"/>
              <a:pathLst>
                <a:path h="2777490">
                  <a:moveTo>
                    <a:pt x="0" y="2776905"/>
                  </a:moveTo>
                  <a:lnTo>
                    <a:pt x="0" y="0"/>
                  </a:lnTo>
                </a:path>
              </a:pathLst>
            </a:custGeom>
            <a:ln w="6134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43464" y="1967604"/>
              <a:ext cx="9512300" cy="0"/>
            </a:xfrm>
            <a:custGeom>
              <a:avLst/>
              <a:gdLst/>
              <a:ahLst/>
              <a:cxnLst/>
              <a:rect l="l" t="t" r="r" b="b"/>
              <a:pathLst>
                <a:path w="9512300">
                  <a:moveTo>
                    <a:pt x="0" y="0"/>
                  </a:moveTo>
                  <a:lnTo>
                    <a:pt x="9512223" y="0"/>
                  </a:lnTo>
                </a:path>
              </a:pathLst>
            </a:custGeom>
            <a:ln w="6261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43464" y="666628"/>
              <a:ext cx="9512300" cy="0"/>
            </a:xfrm>
            <a:custGeom>
              <a:avLst/>
              <a:gdLst/>
              <a:ahLst/>
              <a:cxnLst/>
              <a:rect l="l" t="t" r="r" b="b"/>
              <a:pathLst>
                <a:path w="9512300">
                  <a:moveTo>
                    <a:pt x="0" y="0"/>
                  </a:moveTo>
                  <a:lnTo>
                    <a:pt x="9512223" y="0"/>
                  </a:lnTo>
                </a:path>
              </a:pathLst>
            </a:custGeom>
            <a:ln w="6261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43464" y="4103818"/>
              <a:ext cx="9512300" cy="0"/>
            </a:xfrm>
            <a:custGeom>
              <a:avLst/>
              <a:gdLst/>
              <a:ahLst/>
              <a:cxnLst/>
              <a:rect l="l" t="t" r="r" b="b"/>
              <a:pathLst>
                <a:path w="9512300">
                  <a:moveTo>
                    <a:pt x="0" y="0"/>
                  </a:moveTo>
                  <a:lnTo>
                    <a:pt x="9512223" y="0"/>
                  </a:lnTo>
                </a:path>
              </a:pathLst>
            </a:custGeom>
            <a:ln w="6261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 dirty="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43464" y="5149710"/>
              <a:ext cx="9512300" cy="0"/>
            </a:xfrm>
            <a:custGeom>
              <a:avLst/>
              <a:gdLst/>
              <a:ahLst/>
              <a:cxnLst/>
              <a:rect l="l" t="t" r="r" b="b"/>
              <a:pathLst>
                <a:path w="9512300">
                  <a:moveTo>
                    <a:pt x="0" y="0"/>
                  </a:moveTo>
                  <a:lnTo>
                    <a:pt x="9512223" y="0"/>
                  </a:lnTo>
                </a:path>
              </a:pathLst>
            </a:custGeom>
            <a:ln w="6261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43465" y="2909953"/>
              <a:ext cx="9512300" cy="0"/>
            </a:xfrm>
            <a:custGeom>
              <a:avLst/>
              <a:gdLst/>
              <a:ahLst/>
              <a:cxnLst/>
              <a:rect l="l" t="t" r="r" b="b"/>
              <a:pathLst>
                <a:path w="9512300">
                  <a:moveTo>
                    <a:pt x="0" y="0"/>
                  </a:moveTo>
                  <a:lnTo>
                    <a:pt x="9512223" y="0"/>
                  </a:lnTo>
                </a:path>
              </a:pathLst>
            </a:custGeom>
            <a:ln w="6261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2831217" y="3201125"/>
              <a:ext cx="779924" cy="46247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1018746" y="1064739"/>
            <a:ext cx="110553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spc="95" dirty="0">
                <a:solidFill>
                  <a:srgbClr val="050100"/>
                </a:solidFill>
                <a:latin typeface="Arial Unicode MS"/>
                <a:cs typeface="Arial Unicode MS"/>
              </a:rPr>
              <a:t>Dveřní </a:t>
            </a:r>
            <a:r>
              <a:rPr lang="cs-CZ" sz="2000" spc="80" dirty="0">
                <a:solidFill>
                  <a:srgbClr val="050100"/>
                </a:solidFill>
                <a:latin typeface="Arial Unicode MS"/>
                <a:cs typeface="Arial Unicode MS"/>
              </a:rPr>
              <a:t>stanice</a:t>
            </a:r>
            <a:endParaRPr lang="cs-CZ" sz="2000" dirty="0">
              <a:latin typeface="Arial Unicode MS"/>
              <a:cs typeface="Arial Unicode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073455" y="3354144"/>
            <a:ext cx="126712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85" dirty="0">
                <a:solidFill>
                  <a:srgbClr val="050100"/>
                </a:solidFill>
                <a:latin typeface="Arial Unicode MS"/>
                <a:cs typeface="Arial Unicode MS"/>
              </a:rPr>
              <a:t>Monitor</a:t>
            </a:r>
            <a:r>
              <a:rPr lang="cs-CZ" sz="2000" spc="85" dirty="0">
                <a:solidFill>
                  <a:srgbClr val="050100"/>
                </a:solidFill>
                <a:latin typeface="Arial Unicode MS"/>
                <a:cs typeface="Arial Unicode MS"/>
              </a:rPr>
              <a:t>y</a:t>
            </a:r>
            <a:endParaRPr sz="2000" dirty="0">
              <a:latin typeface="Arial Unicode MS"/>
              <a:cs typeface="Arial Unicode MS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073455" y="4527492"/>
            <a:ext cx="162289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spc="40" dirty="0">
                <a:solidFill>
                  <a:srgbClr val="050100"/>
                </a:solidFill>
                <a:latin typeface="Arial Unicode MS"/>
                <a:cs typeface="Arial Unicode MS"/>
              </a:rPr>
              <a:t>Příslušenství</a:t>
            </a:r>
            <a:endParaRPr lang="cs-CZ" sz="2000" dirty="0">
              <a:latin typeface="Arial Unicode MS"/>
              <a:cs typeface="Arial Unicode M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692713" y="775098"/>
            <a:ext cx="799186" cy="907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03" name="object 103"/>
          <p:cNvSpPr/>
          <p:nvPr/>
        </p:nvSpPr>
        <p:spPr>
          <a:xfrm>
            <a:off x="6306758" y="742151"/>
            <a:ext cx="410697" cy="9227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04" name="object 104"/>
          <p:cNvSpPr txBox="1"/>
          <p:nvPr/>
        </p:nvSpPr>
        <p:spPr>
          <a:xfrm>
            <a:off x="5816600" y="1699844"/>
            <a:ext cx="1377302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40" dirty="0">
                <a:solidFill>
                  <a:srgbClr val="050100"/>
                </a:solidFill>
                <a:latin typeface="Arial Unicode MS"/>
                <a:cs typeface="Arial Unicode MS"/>
              </a:rPr>
              <a:t>DPC-D2D50-IDF-ID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2915645" y="861948"/>
            <a:ext cx="427814" cy="7774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07" name="object 107"/>
          <p:cNvSpPr txBox="1"/>
          <p:nvPr/>
        </p:nvSpPr>
        <p:spPr>
          <a:xfrm>
            <a:off x="2616200" y="1705947"/>
            <a:ext cx="1280382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25" dirty="0">
                <a:solidFill>
                  <a:srgbClr val="050100"/>
                </a:solidFill>
                <a:latin typeface="Arial Unicode MS"/>
                <a:cs typeface="Arial Unicode MS"/>
              </a:rPr>
              <a:t>DPC-D2D10-F-ID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051124" y="2286331"/>
            <a:ext cx="134670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spc="85" dirty="0">
                <a:solidFill>
                  <a:srgbClr val="050100"/>
                </a:solidFill>
                <a:latin typeface="Arial Unicode MS"/>
                <a:cs typeface="Arial Unicode MS"/>
              </a:rPr>
              <a:t>Napájení</a:t>
            </a:r>
            <a:endParaRPr sz="2000" dirty="0">
              <a:latin typeface="Arial Unicode MS"/>
              <a:cs typeface="Arial Unicode MS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3081724" y="2109556"/>
            <a:ext cx="995114" cy="2678344"/>
            <a:chOff x="3081724" y="2122321"/>
            <a:chExt cx="995114" cy="2678344"/>
          </a:xfrm>
        </p:grpSpPr>
        <p:sp>
          <p:nvSpPr>
            <p:cNvPr id="111" name="object 111"/>
            <p:cNvSpPr/>
            <p:nvPr/>
          </p:nvSpPr>
          <p:spPr>
            <a:xfrm>
              <a:off x="3687917" y="2122321"/>
              <a:ext cx="388921" cy="53556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081724" y="4315606"/>
              <a:ext cx="218301" cy="48505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113" name="object 113"/>
          <p:cNvSpPr txBox="1"/>
          <p:nvPr/>
        </p:nvSpPr>
        <p:spPr>
          <a:xfrm>
            <a:off x="2692400" y="4822948"/>
            <a:ext cx="111575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75" dirty="0">
                <a:solidFill>
                  <a:srgbClr val="050100"/>
                </a:solidFill>
                <a:latin typeface="Arial Unicode MS"/>
                <a:cs typeface="Arial Unicode MS"/>
              </a:rPr>
              <a:t>DPA-D2D-BC4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6578600" y="4822948"/>
            <a:ext cx="111575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55" dirty="0">
                <a:solidFill>
                  <a:srgbClr val="050100"/>
                </a:solidFill>
                <a:latin typeface="Arial Unicode MS"/>
                <a:cs typeface="Arial Unicode MS"/>
              </a:rPr>
              <a:t>DPA-D2D-LAN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8407400" y="4822948"/>
            <a:ext cx="140956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75" dirty="0">
                <a:solidFill>
                  <a:srgbClr val="050100"/>
                </a:solidFill>
                <a:latin typeface="Arial Unicode MS"/>
                <a:cs typeface="Arial Unicode MS"/>
              </a:rPr>
              <a:t>DPA-D2D-SW4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4595536" y="4822948"/>
            <a:ext cx="1297264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-5" dirty="0">
                <a:solidFill>
                  <a:srgbClr val="050100"/>
                </a:solidFill>
                <a:latin typeface="Arial Unicode MS"/>
                <a:cs typeface="Arial Unicode MS"/>
              </a:rPr>
              <a:t>DPA-D2D-RLC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3901014" y="2940473"/>
            <a:ext cx="951865" cy="3250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90" dirty="0">
                <a:solidFill>
                  <a:srgbClr val="050100"/>
                </a:solidFill>
                <a:latin typeface="Arial Unicode MS"/>
                <a:cs typeface="Arial Unicode MS"/>
              </a:rPr>
              <a:t>Monitor</a:t>
            </a:r>
            <a:r>
              <a:rPr lang="cs-CZ" sz="1000" spc="90" dirty="0">
                <a:solidFill>
                  <a:srgbClr val="050100"/>
                </a:solidFill>
                <a:latin typeface="Arial Unicode MS"/>
                <a:cs typeface="Arial Unicode MS"/>
              </a:rPr>
              <a:t>y s</a:t>
            </a:r>
            <a:r>
              <a:rPr sz="1000" spc="90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050100"/>
                </a:solidFill>
                <a:latin typeface="Arial Unicode MS"/>
                <a:cs typeface="Arial Unicode MS"/>
              </a:rPr>
              <a:t>Wi-Fi</a:t>
            </a:r>
            <a:endParaRPr sz="1000" dirty="0">
              <a:latin typeface="Arial Unicode MS"/>
              <a:cs typeface="Arial Unicode MS"/>
            </a:endParaRPr>
          </a:p>
        </p:txBody>
      </p:sp>
      <p:grpSp>
        <p:nvGrpSpPr>
          <p:cNvPr id="149" name="object 149"/>
          <p:cNvGrpSpPr/>
          <p:nvPr/>
        </p:nvGrpSpPr>
        <p:grpSpPr>
          <a:xfrm>
            <a:off x="4437753" y="827961"/>
            <a:ext cx="3463596" cy="831833"/>
            <a:chOff x="4437753" y="827961"/>
            <a:chExt cx="3463596" cy="831833"/>
          </a:xfrm>
        </p:grpSpPr>
        <p:sp>
          <p:nvSpPr>
            <p:cNvPr id="151" name="object 151"/>
            <p:cNvSpPr/>
            <p:nvPr/>
          </p:nvSpPr>
          <p:spPr>
            <a:xfrm>
              <a:off x="4437753" y="928566"/>
              <a:ext cx="410094" cy="73122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7550545" y="827961"/>
              <a:ext cx="350804" cy="82699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153" name="object 153"/>
          <p:cNvSpPr txBox="1"/>
          <p:nvPr/>
        </p:nvSpPr>
        <p:spPr>
          <a:xfrm>
            <a:off x="4140200" y="1705947"/>
            <a:ext cx="1024433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5" dirty="0">
                <a:solidFill>
                  <a:srgbClr val="050100"/>
                </a:solidFill>
                <a:latin typeface="Arial Unicode MS"/>
                <a:cs typeface="Arial Unicode MS"/>
              </a:rPr>
              <a:t>DPC-D2D10-ID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7340599" y="1705947"/>
            <a:ext cx="1286897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35" dirty="0">
                <a:solidFill>
                  <a:srgbClr val="050100"/>
                </a:solidFill>
                <a:latin typeface="Arial Unicode MS"/>
                <a:cs typeface="Arial Unicode MS"/>
              </a:rPr>
              <a:t>DPC-D2D50-ID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2692400" y="3699949"/>
            <a:ext cx="1267127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80" dirty="0">
                <a:solidFill>
                  <a:srgbClr val="050100"/>
                </a:solidFill>
                <a:latin typeface="Arial Unicode MS"/>
                <a:cs typeface="Arial Unicode MS"/>
              </a:rPr>
              <a:t>DPM-D2D71W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4656442" y="3699949"/>
            <a:ext cx="931558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5" dirty="0">
                <a:solidFill>
                  <a:srgbClr val="050100"/>
                </a:solidFill>
                <a:latin typeface="Arial Unicode MS"/>
                <a:cs typeface="Arial Unicode MS"/>
              </a:rPr>
              <a:t>DPM-D2D72W</a:t>
            </a:r>
            <a:endParaRPr sz="1050" dirty="0">
              <a:latin typeface="Arial Unicode MS"/>
              <a:cs typeface="Arial Unicode MS"/>
            </a:endParaRPr>
          </a:p>
        </p:txBody>
      </p:sp>
      <p:grpSp>
        <p:nvGrpSpPr>
          <p:cNvPr id="157" name="object 157"/>
          <p:cNvGrpSpPr/>
          <p:nvPr/>
        </p:nvGrpSpPr>
        <p:grpSpPr>
          <a:xfrm>
            <a:off x="3597023" y="2971262"/>
            <a:ext cx="1965325" cy="692150"/>
            <a:chOff x="3597023" y="2971262"/>
            <a:chExt cx="1965325" cy="692150"/>
          </a:xfrm>
        </p:grpSpPr>
        <p:sp>
          <p:nvSpPr>
            <p:cNvPr id="158" name="object 158"/>
            <p:cNvSpPr/>
            <p:nvPr/>
          </p:nvSpPr>
          <p:spPr>
            <a:xfrm>
              <a:off x="3597023" y="3073331"/>
              <a:ext cx="141067" cy="14084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4768866" y="3095780"/>
              <a:ext cx="657933" cy="56735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5421232" y="2971262"/>
              <a:ext cx="141067" cy="14084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 dirty="0"/>
            </a:p>
          </p:txBody>
        </p:sp>
      </p:grpSp>
      <p:sp>
        <p:nvSpPr>
          <p:cNvPr id="166" name="object 166"/>
          <p:cNvSpPr txBox="1"/>
          <p:nvPr/>
        </p:nvSpPr>
        <p:spPr>
          <a:xfrm>
            <a:off x="7322675" y="2619897"/>
            <a:ext cx="1286897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80" dirty="0">
                <a:solidFill>
                  <a:srgbClr val="050100"/>
                </a:solidFill>
                <a:latin typeface="Arial Unicode MS"/>
                <a:cs typeface="Arial Unicode MS"/>
              </a:rPr>
              <a:t>DPA-D2D-PC7D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3475870" y="2613112"/>
            <a:ext cx="116693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35" dirty="0">
                <a:solidFill>
                  <a:srgbClr val="050100"/>
                </a:solidFill>
                <a:latin typeface="Arial Unicode MS"/>
                <a:cs typeface="Arial Unicode MS"/>
              </a:rPr>
              <a:t>DPA-D2-PC9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168" name="object 2">
            <a:extLst>
              <a:ext uri="{FF2B5EF4-FFF2-40B4-BE49-F238E27FC236}">
                <a16:creationId xmlns:a16="http://schemas.microsoft.com/office/drawing/2014/main" id="{1A06618E-BC1B-4201-62F5-3B901A85A279}"/>
              </a:ext>
            </a:extLst>
          </p:cNvPr>
          <p:cNvSpPr txBox="1">
            <a:spLocks/>
          </p:cNvSpPr>
          <p:nvPr/>
        </p:nvSpPr>
        <p:spPr>
          <a:xfrm>
            <a:off x="1829100" y="169372"/>
            <a:ext cx="346524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750" b="0" i="0">
                <a:solidFill>
                  <a:srgbClr val="231F20"/>
                </a:solidFill>
                <a:latin typeface="Arial Unicode MS"/>
                <a:ea typeface="+mj-ea"/>
                <a:cs typeface="Arial Unicode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cs-CZ" sz="2800" kern="0" spc="-10" dirty="0">
                <a:solidFill>
                  <a:srgbClr val="050100"/>
                </a:solidFill>
              </a:rPr>
              <a:t>Pro rodinné domy</a:t>
            </a:r>
            <a:endParaRPr lang="cs-CZ" sz="2800" kern="0" dirty="0"/>
          </a:p>
        </p:txBody>
      </p:sp>
      <p:sp>
        <p:nvSpPr>
          <p:cNvPr id="171" name="object 2">
            <a:extLst>
              <a:ext uri="{FF2B5EF4-FFF2-40B4-BE49-F238E27FC236}">
                <a16:creationId xmlns:a16="http://schemas.microsoft.com/office/drawing/2014/main" id="{6F3C27FE-B0C6-3B3C-E2AC-C2059B982F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02400" y="171807"/>
            <a:ext cx="343330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spc="-10" dirty="0">
                <a:solidFill>
                  <a:srgbClr val="050100"/>
                </a:solidFill>
              </a:rPr>
              <a:t>Pro bytové domy</a:t>
            </a:r>
            <a:endParaRPr sz="2800" dirty="0"/>
          </a:p>
        </p:txBody>
      </p:sp>
      <p:sp>
        <p:nvSpPr>
          <p:cNvPr id="173" name="object 117">
            <a:extLst>
              <a:ext uri="{FF2B5EF4-FFF2-40B4-BE49-F238E27FC236}">
                <a16:creationId xmlns:a16="http://schemas.microsoft.com/office/drawing/2014/main" id="{03AE00DA-9179-7583-1F4B-B6F84796DF71}"/>
              </a:ext>
            </a:extLst>
          </p:cNvPr>
          <p:cNvSpPr/>
          <p:nvPr/>
        </p:nvSpPr>
        <p:spPr>
          <a:xfrm>
            <a:off x="8538007" y="4306544"/>
            <a:ext cx="613017" cy="5044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74" name="object 154">
            <a:extLst>
              <a:ext uri="{FF2B5EF4-FFF2-40B4-BE49-F238E27FC236}">
                <a16:creationId xmlns:a16="http://schemas.microsoft.com/office/drawing/2014/main" id="{7D7B7457-7CE4-1C1C-3ACC-5E3F8177B15B}"/>
              </a:ext>
            </a:extLst>
          </p:cNvPr>
          <p:cNvSpPr txBox="1"/>
          <p:nvPr/>
        </p:nvSpPr>
        <p:spPr>
          <a:xfrm>
            <a:off x="8712200" y="1702041"/>
            <a:ext cx="907307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35" dirty="0">
                <a:solidFill>
                  <a:srgbClr val="050100"/>
                </a:solidFill>
                <a:latin typeface="Arial Unicode MS"/>
                <a:cs typeface="Arial Unicode MS"/>
              </a:rPr>
              <a:t>DPC-D2D81</a:t>
            </a:r>
            <a:endParaRPr sz="1050" dirty="0">
              <a:latin typeface="Arial Unicode MS"/>
              <a:cs typeface="Arial Unicode MS"/>
            </a:endParaRPr>
          </a:p>
        </p:txBody>
      </p:sp>
      <p:sp>
        <p:nvSpPr>
          <p:cNvPr id="2" name="object 155">
            <a:extLst>
              <a:ext uri="{FF2B5EF4-FFF2-40B4-BE49-F238E27FC236}">
                <a16:creationId xmlns:a16="http://schemas.microsoft.com/office/drawing/2014/main" id="{B99AAE94-6E20-490A-99D0-ED183B34E7EF}"/>
              </a:ext>
            </a:extLst>
          </p:cNvPr>
          <p:cNvSpPr txBox="1"/>
          <p:nvPr/>
        </p:nvSpPr>
        <p:spPr>
          <a:xfrm>
            <a:off x="6584471" y="3697349"/>
            <a:ext cx="1267127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050" spc="80" dirty="0">
                <a:solidFill>
                  <a:srgbClr val="050100"/>
                </a:solidFill>
                <a:latin typeface="Arial Unicode MS"/>
                <a:cs typeface="Arial Unicode MS"/>
              </a:rPr>
              <a:t>DPM-D2D11W</a:t>
            </a:r>
          </a:p>
        </p:txBody>
      </p:sp>
      <p:pic>
        <p:nvPicPr>
          <p:cNvPr id="8" name="Obrázek 7" descr="Obsah obrázku displej, Elektronické zařízení, Zobrazovací zařízení, obrazovka&#10;&#10;Obsah generovaný pomocí AI může být nesprávný.">
            <a:extLst>
              <a:ext uri="{FF2B5EF4-FFF2-40B4-BE49-F238E27FC236}">
                <a16:creationId xmlns:a16="http://schemas.microsoft.com/office/drawing/2014/main" id="{1BFFD0DF-8278-12FB-C4BE-1518610304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260" y="3035300"/>
            <a:ext cx="918776" cy="643143"/>
          </a:xfrm>
          <a:prstGeom prst="rect">
            <a:avLst/>
          </a:prstGeom>
        </p:spPr>
      </p:pic>
      <p:sp>
        <p:nvSpPr>
          <p:cNvPr id="9" name="object 158">
            <a:extLst>
              <a:ext uri="{FF2B5EF4-FFF2-40B4-BE49-F238E27FC236}">
                <a16:creationId xmlns:a16="http://schemas.microsoft.com/office/drawing/2014/main" id="{8ED6F9DB-C3CF-51DF-0E46-3E7562B93E83}"/>
              </a:ext>
            </a:extLst>
          </p:cNvPr>
          <p:cNvSpPr/>
          <p:nvPr/>
        </p:nvSpPr>
        <p:spPr>
          <a:xfrm>
            <a:off x="7553288" y="2940473"/>
            <a:ext cx="141067" cy="14084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058B11-7CC4-FCD8-99E1-CD35FDF4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56">
            <a:extLst>
              <a:ext uri="{FF2B5EF4-FFF2-40B4-BE49-F238E27FC236}">
                <a16:creationId xmlns:a16="http://schemas.microsoft.com/office/drawing/2014/main" id="{0DED2036-898D-C9BA-862C-F78B468278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4704" y="378240"/>
            <a:ext cx="3763696" cy="3952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cs-CZ" sz="3200" spc="145" dirty="0">
                <a:solidFill>
                  <a:srgbClr val="050100"/>
                </a:solidFill>
              </a:rPr>
              <a:t>Srovnání</a:t>
            </a:r>
            <a:br>
              <a:rPr lang="cs-CZ" sz="3200" spc="145" dirty="0">
                <a:solidFill>
                  <a:srgbClr val="050100"/>
                </a:solidFill>
              </a:rPr>
            </a:br>
            <a:br>
              <a:rPr lang="cs-CZ" sz="3200" spc="145" dirty="0">
                <a:solidFill>
                  <a:srgbClr val="050100"/>
                </a:solidFill>
              </a:rPr>
            </a:br>
            <a:r>
              <a:rPr lang="cs-CZ" sz="3200" spc="145" dirty="0">
                <a:solidFill>
                  <a:schemeClr val="accent3">
                    <a:lumMod val="75000"/>
                  </a:schemeClr>
                </a:solidFill>
              </a:rPr>
              <a:t>Analogový systém</a:t>
            </a:r>
            <a:br>
              <a:rPr lang="cs-CZ" sz="3200" spc="145" dirty="0">
                <a:solidFill>
                  <a:srgbClr val="050100"/>
                </a:solidFill>
              </a:rPr>
            </a:br>
            <a:br>
              <a:rPr lang="cs-CZ" sz="3200" spc="145" dirty="0">
                <a:solidFill>
                  <a:srgbClr val="050100"/>
                </a:solidFill>
              </a:rPr>
            </a:br>
            <a:r>
              <a:rPr lang="cs-CZ" sz="3200" spc="145" dirty="0">
                <a:solidFill>
                  <a:srgbClr val="050100"/>
                </a:solidFill>
              </a:rPr>
              <a:t>vs</a:t>
            </a:r>
            <a:br>
              <a:rPr lang="cs-CZ" sz="3200" spc="145" dirty="0">
                <a:solidFill>
                  <a:srgbClr val="050100"/>
                </a:solidFill>
              </a:rPr>
            </a:br>
            <a:br>
              <a:rPr lang="cs-CZ" sz="3200" spc="145" dirty="0">
                <a:solidFill>
                  <a:srgbClr val="050100"/>
                </a:solidFill>
              </a:rPr>
            </a:br>
            <a:r>
              <a:rPr lang="cs-CZ" sz="3200" spc="145" dirty="0">
                <a:solidFill>
                  <a:schemeClr val="accent6"/>
                </a:solidFill>
              </a:rPr>
              <a:t>Digitální systém</a:t>
            </a:r>
            <a:br>
              <a:rPr lang="cs-CZ" sz="3200" spc="145" dirty="0">
                <a:solidFill>
                  <a:srgbClr val="050100"/>
                </a:solidFill>
              </a:rPr>
            </a:br>
            <a:r>
              <a:rPr lang="cs-CZ" sz="3200" spc="145" dirty="0">
                <a:solidFill>
                  <a:srgbClr val="050100"/>
                </a:solidFill>
              </a:rPr>
              <a:t> </a:t>
            </a:r>
            <a:endParaRPr lang="cs-CZ" sz="3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F8C9083-1F51-5DF6-636C-2462D260D2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6"/>
          <a:stretch>
            <a:fillRect/>
          </a:stretch>
        </p:blipFill>
        <p:spPr>
          <a:xfrm>
            <a:off x="5359400" y="76200"/>
            <a:ext cx="4374241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13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2789" y="2093267"/>
            <a:ext cx="10178811" cy="1635760"/>
          </a:xfrm>
          <a:custGeom>
            <a:avLst/>
            <a:gdLst/>
            <a:ahLst/>
            <a:cxnLst/>
            <a:rect l="l" t="t" r="r" b="b"/>
            <a:pathLst>
              <a:path w="10260330" h="1635760">
                <a:moveTo>
                  <a:pt x="10259949" y="0"/>
                </a:moveTo>
                <a:lnTo>
                  <a:pt x="0" y="0"/>
                </a:lnTo>
                <a:lnTo>
                  <a:pt x="0" y="1635506"/>
                </a:lnTo>
                <a:lnTo>
                  <a:pt x="10259949" y="1635506"/>
                </a:lnTo>
                <a:lnTo>
                  <a:pt x="10259949" y="0"/>
                </a:lnTo>
                <a:close/>
              </a:path>
            </a:pathLst>
          </a:custGeom>
          <a:solidFill>
            <a:srgbClr val="BB8D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BDAC284-2D6D-8430-4A17-5B47930B7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0" y="139700"/>
            <a:ext cx="8280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5400" b="1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54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Děkuji za pozornost</a:t>
            </a:r>
            <a:endParaRPr kumimoji="0" lang="cs-CZ" altLang="cs-CZ" sz="2800" b="1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6" descr="logo_ASM_ppt">
            <a:extLst>
              <a:ext uri="{FF2B5EF4-FFF2-40B4-BE49-F238E27FC236}">
                <a16:creationId xmlns:a16="http://schemas.microsoft.com/office/drawing/2014/main" id="{47764F57-8664-2C0B-D840-0E6BBA966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66" y="3928268"/>
            <a:ext cx="3240088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8459BED-982F-CA92-549F-FB2AAC0BECF2}"/>
              </a:ext>
            </a:extLst>
          </p:cNvPr>
          <p:cNvSpPr txBox="1">
            <a:spLocks/>
          </p:cNvSpPr>
          <p:nvPr/>
        </p:nvSpPr>
        <p:spPr bwMode="auto">
          <a:xfrm>
            <a:off x="4445000" y="2305721"/>
            <a:ext cx="20891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Ing. Petr Novák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novak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@asm.cz</a:t>
            </a: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100mega">
            <a:extLst>
              <a:ext uri="{FF2B5EF4-FFF2-40B4-BE49-F238E27FC236}">
                <a16:creationId xmlns:a16="http://schemas.microsoft.com/office/drawing/2014/main" id="{5471AB45-6480-8424-3B54-441DD8494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664" y="3991768"/>
            <a:ext cx="3240088" cy="10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2552" y="378246"/>
            <a:ext cx="351472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145" dirty="0">
                <a:solidFill>
                  <a:srgbClr val="050100"/>
                </a:solidFill>
              </a:rPr>
              <a:t>Funkce </a:t>
            </a:r>
            <a:r>
              <a:rPr lang="cs-CZ" sz="3200" spc="120" dirty="0">
                <a:solidFill>
                  <a:srgbClr val="050100"/>
                </a:solidFill>
              </a:rPr>
              <a:t>systému</a:t>
            </a:r>
            <a:endParaRPr lang="cs-CZ" sz="32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333520" y="974497"/>
            <a:ext cx="328295" cy="330835"/>
            <a:chOff x="1333520" y="974497"/>
            <a:chExt cx="328295" cy="330835"/>
          </a:xfrm>
        </p:grpSpPr>
        <p:sp>
          <p:nvSpPr>
            <p:cNvPr id="4" name="object 4"/>
            <p:cNvSpPr/>
            <p:nvPr/>
          </p:nvSpPr>
          <p:spPr>
            <a:xfrm>
              <a:off x="1339883" y="982800"/>
              <a:ext cx="314960" cy="314325"/>
            </a:xfrm>
            <a:custGeom>
              <a:avLst/>
              <a:gdLst/>
              <a:ahLst/>
              <a:cxnLst/>
              <a:rect l="l" t="t" r="r" b="b"/>
              <a:pathLst>
                <a:path w="314960" h="314325">
                  <a:moveTo>
                    <a:pt x="264052" y="0"/>
                  </a:moveTo>
                  <a:lnTo>
                    <a:pt x="225671" y="16503"/>
                  </a:lnTo>
                  <a:lnTo>
                    <a:pt x="212114" y="51246"/>
                  </a:lnTo>
                  <a:lnTo>
                    <a:pt x="212668" y="58829"/>
                  </a:lnTo>
                  <a:lnTo>
                    <a:pt x="237050" y="95218"/>
                  </a:lnTo>
                  <a:lnTo>
                    <a:pt x="244918" y="99074"/>
                  </a:lnTo>
                  <a:lnTo>
                    <a:pt x="244918" y="240437"/>
                  </a:lnTo>
                  <a:lnTo>
                    <a:pt x="242217" y="253768"/>
                  </a:lnTo>
                  <a:lnTo>
                    <a:pt x="234856" y="264674"/>
                  </a:lnTo>
                  <a:lnTo>
                    <a:pt x="223947" y="272043"/>
                  </a:lnTo>
                  <a:lnTo>
                    <a:pt x="210043" y="274766"/>
                  </a:lnTo>
                  <a:lnTo>
                    <a:pt x="203290" y="274091"/>
                  </a:lnTo>
                  <a:lnTo>
                    <a:pt x="176037" y="246894"/>
                  </a:lnTo>
                  <a:lnTo>
                    <a:pt x="175487" y="240056"/>
                  </a:lnTo>
                  <a:lnTo>
                    <a:pt x="175487" y="73623"/>
                  </a:lnTo>
                  <a:lnTo>
                    <a:pt x="169578" y="46425"/>
                  </a:lnTo>
                  <a:lnTo>
                    <a:pt x="154265" y="24269"/>
                  </a:lnTo>
                  <a:lnTo>
                    <a:pt x="131828" y="9360"/>
                  </a:lnTo>
                  <a:lnTo>
                    <a:pt x="104545" y="3900"/>
                  </a:lnTo>
                  <a:lnTo>
                    <a:pt x="89767" y="5417"/>
                  </a:lnTo>
                  <a:lnTo>
                    <a:pt x="54354" y="24664"/>
                  </a:lnTo>
                  <a:lnTo>
                    <a:pt x="35103" y="60028"/>
                  </a:lnTo>
                  <a:lnTo>
                    <a:pt x="33564" y="73648"/>
                  </a:lnTo>
                  <a:lnTo>
                    <a:pt x="33564" y="215152"/>
                  </a:lnTo>
                  <a:lnTo>
                    <a:pt x="32434" y="215609"/>
                  </a:lnTo>
                  <a:lnTo>
                    <a:pt x="15433" y="226545"/>
                  </a:lnTo>
                  <a:lnTo>
                    <a:pt x="4305" y="242627"/>
                  </a:lnTo>
                  <a:lnTo>
                    <a:pt x="0" y="261706"/>
                  </a:lnTo>
                  <a:lnTo>
                    <a:pt x="3465" y="281636"/>
                  </a:lnTo>
                  <a:lnTo>
                    <a:pt x="14421" y="298662"/>
                  </a:lnTo>
                  <a:lnTo>
                    <a:pt x="30524" y="309808"/>
                  </a:lnTo>
                  <a:lnTo>
                    <a:pt x="49630" y="314130"/>
                  </a:lnTo>
                  <a:lnTo>
                    <a:pt x="69594" y="310681"/>
                  </a:lnTo>
                  <a:lnTo>
                    <a:pt x="97826" y="283681"/>
                  </a:lnTo>
                  <a:lnTo>
                    <a:pt x="102166" y="264242"/>
                  </a:lnTo>
                  <a:lnTo>
                    <a:pt x="101405" y="254343"/>
                  </a:lnTo>
                  <a:lnTo>
                    <a:pt x="79941" y="221088"/>
                  </a:lnTo>
                  <a:lnTo>
                    <a:pt x="69912" y="215711"/>
                  </a:lnTo>
                  <a:lnTo>
                    <a:pt x="69912" y="73826"/>
                  </a:lnTo>
                  <a:lnTo>
                    <a:pt x="72531" y="60417"/>
                  </a:lnTo>
                  <a:lnTo>
                    <a:pt x="79859" y="49407"/>
                  </a:lnTo>
                  <a:lnTo>
                    <a:pt x="90782" y="41936"/>
                  </a:lnTo>
                  <a:lnTo>
                    <a:pt x="104189" y="39142"/>
                  </a:lnTo>
                  <a:lnTo>
                    <a:pt x="111624" y="39803"/>
                  </a:lnTo>
                  <a:lnTo>
                    <a:pt x="138765" y="67024"/>
                  </a:lnTo>
                  <a:lnTo>
                    <a:pt x="139343" y="73864"/>
                  </a:lnTo>
                  <a:lnTo>
                    <a:pt x="139343" y="239980"/>
                  </a:lnTo>
                  <a:lnTo>
                    <a:pt x="144964" y="267584"/>
                  </a:lnTo>
                  <a:lnTo>
                    <a:pt x="160234" y="290148"/>
                  </a:lnTo>
                  <a:lnTo>
                    <a:pt x="182848" y="305374"/>
                  </a:lnTo>
                  <a:lnTo>
                    <a:pt x="210501" y="310961"/>
                  </a:lnTo>
                  <a:lnTo>
                    <a:pt x="217530" y="310619"/>
                  </a:lnTo>
                  <a:lnTo>
                    <a:pt x="255513" y="294906"/>
                  </a:lnTo>
                  <a:lnTo>
                    <a:pt x="279986" y="253876"/>
                  </a:lnTo>
                  <a:lnTo>
                    <a:pt x="281227" y="239980"/>
                  </a:lnTo>
                  <a:lnTo>
                    <a:pt x="281227" y="99175"/>
                  </a:lnTo>
                  <a:lnTo>
                    <a:pt x="291349" y="94095"/>
                  </a:lnTo>
                  <a:lnTo>
                    <a:pt x="313526" y="61778"/>
                  </a:lnTo>
                  <a:lnTo>
                    <a:pt x="314639" y="51876"/>
                  </a:lnTo>
                  <a:lnTo>
                    <a:pt x="313788" y="41947"/>
                  </a:lnTo>
                  <a:lnTo>
                    <a:pt x="292482" y="9056"/>
                  </a:lnTo>
                  <a:lnTo>
                    <a:pt x="273968" y="1110"/>
                  </a:lnTo>
                  <a:lnTo>
                    <a:pt x="264052" y="0"/>
                  </a:lnTo>
                  <a:close/>
                </a:path>
              </a:pathLst>
            </a:custGeom>
            <a:solidFill>
              <a:srgbClr val="0501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" name="object 5"/>
            <p:cNvSpPr/>
            <p:nvPr/>
          </p:nvSpPr>
          <p:spPr>
            <a:xfrm>
              <a:off x="1544862" y="974497"/>
              <a:ext cx="116738" cy="1176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" name="object 6"/>
            <p:cNvSpPr/>
            <p:nvPr/>
          </p:nvSpPr>
          <p:spPr>
            <a:xfrm>
              <a:off x="1333520" y="1187599"/>
              <a:ext cx="115608" cy="1176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58955" y="970433"/>
            <a:ext cx="3514725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spc="70" dirty="0">
                <a:solidFill>
                  <a:srgbClr val="050100"/>
                </a:solidFill>
                <a:latin typeface="Arial Unicode MS"/>
                <a:cs typeface="Arial Unicode MS"/>
              </a:rPr>
              <a:t>Flexibilní </a:t>
            </a:r>
            <a:r>
              <a:rPr sz="2000" spc="125" dirty="0">
                <a:solidFill>
                  <a:srgbClr val="050100"/>
                </a:solidFill>
                <a:latin typeface="Arial Unicode MS"/>
                <a:cs typeface="Arial Unicode MS"/>
              </a:rPr>
              <a:t>kabeláž</a:t>
            </a:r>
            <a:endParaRPr sz="2000" dirty="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54200" y="1739900"/>
            <a:ext cx="418626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00" dirty="0">
                <a:solidFill>
                  <a:srgbClr val="050100"/>
                </a:solidFill>
                <a:latin typeface="Arial Unicode MS"/>
                <a:cs typeface="Arial Unicode MS"/>
              </a:rPr>
              <a:t>Široká </a:t>
            </a:r>
            <a:r>
              <a:rPr spc="65" dirty="0">
                <a:solidFill>
                  <a:srgbClr val="050100"/>
                </a:solidFill>
                <a:latin typeface="Arial Unicode MS"/>
                <a:cs typeface="Arial Unicode MS"/>
              </a:rPr>
              <a:t>škála </a:t>
            </a:r>
            <a:r>
              <a:rPr spc="85" dirty="0">
                <a:solidFill>
                  <a:srgbClr val="050100"/>
                </a:solidFill>
                <a:latin typeface="Arial Unicode MS"/>
                <a:cs typeface="Arial Unicode MS"/>
              </a:rPr>
              <a:t>možností </a:t>
            </a:r>
            <a:r>
              <a:rPr spc="95" dirty="0">
                <a:solidFill>
                  <a:srgbClr val="050100"/>
                </a:solidFill>
                <a:latin typeface="Arial Unicode MS"/>
                <a:cs typeface="Arial Unicode MS"/>
              </a:rPr>
              <a:t>zapojení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79823" y="4260706"/>
            <a:ext cx="2872105" cy="1906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899"/>
              </a:lnSpc>
              <a:spcBef>
                <a:spcPts val="90"/>
              </a:spcBef>
            </a:pPr>
            <a:r>
              <a:rPr lang="cs-CZ" sz="1200" spc="90" dirty="0">
                <a:solidFill>
                  <a:srgbClr val="050100"/>
                </a:solidFill>
                <a:latin typeface="Arial Unicode MS"/>
                <a:cs typeface="Arial Unicode MS"/>
              </a:rPr>
              <a:t>Podpora </a:t>
            </a:r>
            <a:r>
              <a:rPr lang="cs-CZ" sz="1200" spc="40" dirty="0">
                <a:solidFill>
                  <a:srgbClr val="050100"/>
                </a:solidFill>
                <a:latin typeface="Arial Unicode MS"/>
                <a:cs typeface="Arial Unicode MS"/>
              </a:rPr>
              <a:t>všech </a:t>
            </a:r>
            <a:r>
              <a:rPr lang="cs-CZ" sz="1200" spc="100" dirty="0">
                <a:solidFill>
                  <a:srgbClr val="050100"/>
                </a:solidFill>
                <a:latin typeface="Arial Unicode MS"/>
                <a:cs typeface="Arial Unicode MS"/>
              </a:rPr>
              <a:t>druhů </a:t>
            </a:r>
            <a:r>
              <a:rPr lang="cs-CZ" sz="1200" spc="85" dirty="0">
                <a:solidFill>
                  <a:srgbClr val="050100"/>
                </a:solidFill>
                <a:latin typeface="Arial Unicode MS"/>
                <a:cs typeface="Arial Unicode MS"/>
              </a:rPr>
              <a:t>kabeláže:</a:t>
            </a:r>
            <a:endParaRPr lang="cs-CZ" sz="1200" dirty="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9823" y="4577250"/>
            <a:ext cx="2284174" cy="9534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60350" indent="-248285">
              <a:lnSpc>
                <a:spcPct val="100000"/>
              </a:lnSpc>
              <a:spcBef>
                <a:spcPts val="135"/>
              </a:spcBef>
              <a:buFont typeface="Arial"/>
              <a:buChar char="•"/>
              <a:tabLst>
                <a:tab pos="259715" algn="l"/>
                <a:tab pos="260985" algn="l"/>
              </a:tabLst>
            </a:pPr>
            <a:r>
              <a:rPr lang="cs-CZ" sz="1200" spc="120" dirty="0">
                <a:solidFill>
                  <a:srgbClr val="050100"/>
                </a:solidFill>
                <a:latin typeface="Arial Unicode MS"/>
                <a:cs typeface="Arial Unicode MS"/>
              </a:rPr>
              <a:t>4 </a:t>
            </a:r>
            <a:r>
              <a:rPr lang="cs-CZ" sz="1200" spc="5" dirty="0">
                <a:solidFill>
                  <a:srgbClr val="050100"/>
                </a:solidFill>
                <a:latin typeface="Arial Unicode MS"/>
                <a:cs typeface="Arial Unicode MS"/>
              </a:rPr>
              <a:t>+ </a:t>
            </a:r>
            <a:r>
              <a:rPr lang="cs-CZ" sz="1200" spc="120" dirty="0">
                <a:solidFill>
                  <a:srgbClr val="050100"/>
                </a:solidFill>
                <a:latin typeface="Arial Unicode MS"/>
                <a:cs typeface="Arial Unicode MS"/>
              </a:rPr>
              <a:t>N </a:t>
            </a:r>
            <a:r>
              <a:rPr lang="cs-CZ" sz="1200" spc="80" dirty="0">
                <a:solidFill>
                  <a:srgbClr val="050100"/>
                </a:solidFill>
                <a:latin typeface="Arial Unicode MS"/>
                <a:cs typeface="Arial Unicode MS"/>
              </a:rPr>
              <a:t>starý </a:t>
            </a:r>
            <a:r>
              <a:rPr lang="cs-CZ" sz="1200" spc="100" dirty="0" err="1">
                <a:solidFill>
                  <a:srgbClr val="050100"/>
                </a:solidFill>
                <a:latin typeface="Arial Unicode MS"/>
                <a:cs typeface="Arial Unicode MS"/>
              </a:rPr>
              <a:t>interkomový</a:t>
            </a:r>
            <a:r>
              <a:rPr lang="cs-CZ" sz="1200" spc="100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lang="cs-CZ" sz="1200" spc="40" dirty="0">
                <a:solidFill>
                  <a:srgbClr val="050100"/>
                </a:solidFill>
                <a:latin typeface="Arial Unicode MS"/>
                <a:cs typeface="Arial Unicode MS"/>
              </a:rPr>
              <a:t>kabel</a:t>
            </a:r>
            <a:endParaRPr lang="cs-CZ" sz="1200" dirty="0">
              <a:latin typeface="Arial Unicode MS"/>
              <a:cs typeface="Arial Unicode MS"/>
            </a:endParaRPr>
          </a:p>
          <a:p>
            <a:pPr marL="260350" indent="-248285">
              <a:lnSpc>
                <a:spcPct val="100000"/>
              </a:lnSpc>
              <a:spcBef>
                <a:spcPts val="50"/>
              </a:spcBef>
              <a:buFont typeface="Arial"/>
              <a:buChar char="•"/>
              <a:tabLst>
                <a:tab pos="259715" algn="l"/>
                <a:tab pos="260985" algn="l"/>
              </a:tabLst>
            </a:pPr>
            <a:r>
              <a:rPr lang="cs-CZ"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Paralelní 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kabely</a:t>
            </a:r>
            <a:endParaRPr lang="cs-CZ" sz="1200" dirty="0">
              <a:latin typeface="Arial Unicode MS"/>
              <a:cs typeface="Arial Unicode MS"/>
            </a:endParaRPr>
          </a:p>
          <a:p>
            <a:pPr marL="260350" indent="-248285">
              <a:lnSpc>
                <a:spcPct val="100000"/>
              </a:lnSpc>
              <a:spcBef>
                <a:spcPts val="45"/>
              </a:spcBef>
              <a:buFont typeface="Arial"/>
              <a:buChar char="•"/>
              <a:tabLst>
                <a:tab pos="259715" algn="l"/>
                <a:tab pos="260985" algn="l"/>
              </a:tabLst>
            </a:pPr>
            <a:r>
              <a:rPr lang="cs-CZ" sz="1200" spc="60" dirty="0">
                <a:solidFill>
                  <a:srgbClr val="050100"/>
                </a:solidFill>
                <a:latin typeface="Arial Unicode MS"/>
                <a:cs typeface="Arial Unicode MS"/>
              </a:rPr>
              <a:t>Kroucená </a:t>
            </a: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dvojlinka</a:t>
            </a:r>
            <a:endParaRPr lang="cs-CZ" sz="1200" dirty="0">
              <a:latin typeface="Arial Unicode MS"/>
              <a:cs typeface="Arial Unicode MS"/>
            </a:endParaRPr>
          </a:p>
          <a:p>
            <a:pPr marL="260350" indent="-248285">
              <a:lnSpc>
                <a:spcPct val="100000"/>
              </a:lnSpc>
              <a:spcBef>
                <a:spcPts val="45"/>
              </a:spcBef>
              <a:buFont typeface="Arial"/>
              <a:buChar char="•"/>
              <a:tabLst>
                <a:tab pos="259715" algn="l"/>
                <a:tab pos="260985" algn="l"/>
              </a:tabLst>
            </a:pPr>
            <a:r>
              <a:rPr lang="cs-CZ" sz="1200" spc="65" dirty="0">
                <a:solidFill>
                  <a:srgbClr val="050100"/>
                </a:solidFill>
                <a:latin typeface="Arial Unicode MS"/>
                <a:cs typeface="Arial Unicode MS"/>
              </a:rPr>
              <a:t>Kabel </a:t>
            </a:r>
            <a:r>
              <a:rPr lang="cs-CZ" sz="1200" spc="45" dirty="0">
                <a:solidFill>
                  <a:srgbClr val="050100"/>
                </a:solidFill>
                <a:latin typeface="Arial Unicode MS"/>
                <a:cs typeface="Arial Unicode MS"/>
              </a:rPr>
              <a:t>UTP</a:t>
            </a:r>
            <a:endParaRPr lang="cs-CZ" sz="1200" dirty="0">
              <a:latin typeface="Arial Unicode MS"/>
              <a:cs typeface="Arial Unicode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400399" y="749300"/>
            <a:ext cx="375920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pc="114" dirty="0">
                <a:solidFill>
                  <a:srgbClr val="050100"/>
                </a:solidFill>
                <a:latin typeface="Arial Unicode MS"/>
                <a:cs typeface="Arial Unicode MS"/>
              </a:rPr>
              <a:t>Provoz na </a:t>
            </a:r>
            <a:r>
              <a:rPr lang="cs-CZ" spc="40" dirty="0">
                <a:solidFill>
                  <a:srgbClr val="050100"/>
                </a:solidFill>
                <a:latin typeface="Arial Unicode MS"/>
                <a:cs typeface="Arial Unicode MS"/>
              </a:rPr>
              <a:t>všech </a:t>
            </a:r>
            <a:r>
              <a:rPr lang="cs-CZ" spc="105" dirty="0">
                <a:solidFill>
                  <a:srgbClr val="050100"/>
                </a:solidFill>
                <a:latin typeface="Arial Unicode MS"/>
                <a:cs typeface="Arial Unicode MS"/>
              </a:rPr>
              <a:t>druzích </a:t>
            </a:r>
            <a:r>
              <a:rPr lang="cs-CZ" spc="65" dirty="0">
                <a:solidFill>
                  <a:srgbClr val="050100"/>
                </a:solidFill>
                <a:latin typeface="Arial Unicode MS"/>
                <a:cs typeface="Arial Unicode MS"/>
              </a:rPr>
              <a:t>kabelů</a:t>
            </a:r>
            <a:endParaRPr lang="cs-CZ" dirty="0">
              <a:latin typeface="Arial Unicode MS"/>
              <a:cs typeface="Arial Unicode MS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6371361" y="1143281"/>
            <a:ext cx="3668889" cy="1677640"/>
            <a:chOff x="6371362" y="2153890"/>
            <a:chExt cx="2763520" cy="1263650"/>
          </a:xfrm>
        </p:grpSpPr>
        <p:sp>
          <p:nvSpPr>
            <p:cNvPr id="39" name="object 39"/>
            <p:cNvSpPr/>
            <p:nvPr/>
          </p:nvSpPr>
          <p:spPr>
            <a:xfrm>
              <a:off x="6641097" y="3302466"/>
              <a:ext cx="662940" cy="0"/>
            </a:xfrm>
            <a:custGeom>
              <a:avLst/>
              <a:gdLst/>
              <a:ahLst/>
              <a:cxnLst/>
              <a:rect l="l" t="t" r="r" b="b"/>
              <a:pathLst>
                <a:path w="662940">
                  <a:moveTo>
                    <a:pt x="0" y="0"/>
                  </a:moveTo>
                  <a:lnTo>
                    <a:pt x="662632" y="0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6791840" y="328444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0" y="0"/>
                  </a:moveTo>
                  <a:lnTo>
                    <a:pt x="36093" y="36042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041018" y="2883910"/>
              <a:ext cx="0" cy="419100"/>
            </a:xfrm>
            <a:custGeom>
              <a:avLst/>
              <a:gdLst/>
              <a:ahLst/>
              <a:cxnLst/>
              <a:rect l="l" t="t" r="r" b="b"/>
              <a:pathLst>
                <a:path h="419100">
                  <a:moveTo>
                    <a:pt x="0" y="0"/>
                  </a:moveTo>
                  <a:lnTo>
                    <a:pt x="0" y="418555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7019894" y="311201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0" y="0"/>
                  </a:moveTo>
                  <a:lnTo>
                    <a:pt x="36093" y="36042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019907" y="3284369"/>
              <a:ext cx="39370" cy="36195"/>
            </a:xfrm>
            <a:custGeom>
              <a:avLst/>
              <a:gdLst/>
              <a:ahLst/>
              <a:cxnLst/>
              <a:rect l="l" t="t" r="r" b="b"/>
              <a:pathLst>
                <a:path w="39370" h="36195">
                  <a:moveTo>
                    <a:pt x="20929" y="0"/>
                  </a:moveTo>
                  <a:lnTo>
                    <a:pt x="13832" y="1389"/>
                  </a:lnTo>
                  <a:lnTo>
                    <a:pt x="7764" y="5041"/>
                  </a:lnTo>
                  <a:lnTo>
                    <a:pt x="3047" y="10179"/>
                  </a:lnTo>
                  <a:lnTo>
                    <a:pt x="0" y="16027"/>
                  </a:lnTo>
                  <a:lnTo>
                    <a:pt x="3047" y="24268"/>
                  </a:lnTo>
                  <a:lnTo>
                    <a:pt x="7764" y="30635"/>
                  </a:lnTo>
                  <a:lnTo>
                    <a:pt x="13832" y="34740"/>
                  </a:lnTo>
                  <a:lnTo>
                    <a:pt x="20929" y="36195"/>
                  </a:lnTo>
                  <a:lnTo>
                    <a:pt x="27983" y="34772"/>
                  </a:lnTo>
                  <a:lnTo>
                    <a:pt x="33743" y="30894"/>
                  </a:lnTo>
                  <a:lnTo>
                    <a:pt x="37628" y="25141"/>
                  </a:lnTo>
                  <a:lnTo>
                    <a:pt x="39052" y="18097"/>
                  </a:lnTo>
                  <a:lnTo>
                    <a:pt x="37628" y="11053"/>
                  </a:lnTo>
                  <a:lnTo>
                    <a:pt x="33743" y="5300"/>
                  </a:lnTo>
                  <a:lnTo>
                    <a:pt x="27983" y="1422"/>
                  </a:lnTo>
                  <a:lnTo>
                    <a:pt x="20929" y="0"/>
                  </a:lnTo>
                  <a:close/>
                </a:path>
              </a:pathLst>
            </a:custGeom>
            <a:solidFill>
              <a:srgbClr val="EE2D2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473930" y="3168804"/>
              <a:ext cx="145764" cy="7504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7485790" y="3302466"/>
              <a:ext cx="894715" cy="0"/>
            </a:xfrm>
            <a:custGeom>
              <a:avLst/>
              <a:gdLst/>
              <a:ahLst/>
              <a:cxnLst/>
              <a:rect l="l" t="t" r="r" b="b"/>
              <a:pathLst>
                <a:path w="894715">
                  <a:moveTo>
                    <a:pt x="894575" y="0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7952958" y="328444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0" y="0"/>
                  </a:moveTo>
                  <a:lnTo>
                    <a:pt x="36093" y="36042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381165" y="2480050"/>
              <a:ext cx="207645" cy="214629"/>
            </a:xfrm>
            <a:custGeom>
              <a:avLst/>
              <a:gdLst/>
              <a:ahLst/>
              <a:cxnLst/>
              <a:rect l="l" t="t" r="r" b="b"/>
              <a:pathLst>
                <a:path w="207645" h="214630">
                  <a:moveTo>
                    <a:pt x="0" y="214185"/>
                  </a:moveTo>
                  <a:lnTo>
                    <a:pt x="207606" y="0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8381164" y="2690707"/>
              <a:ext cx="207645" cy="214629"/>
            </a:xfrm>
            <a:custGeom>
              <a:avLst/>
              <a:gdLst/>
              <a:ahLst/>
              <a:cxnLst/>
              <a:rect l="l" t="t" r="r" b="b"/>
              <a:pathLst>
                <a:path w="207645" h="214630">
                  <a:moveTo>
                    <a:pt x="207606" y="214185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381163" y="2527119"/>
              <a:ext cx="0" cy="775970"/>
            </a:xfrm>
            <a:custGeom>
              <a:avLst/>
              <a:gdLst/>
              <a:ahLst/>
              <a:cxnLst/>
              <a:rect l="l" t="t" r="r" b="b"/>
              <a:pathLst>
                <a:path h="775970">
                  <a:moveTo>
                    <a:pt x="0" y="775347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363117" y="314805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0" y="0"/>
                  </a:moveTo>
                  <a:lnTo>
                    <a:pt x="36093" y="36042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167192" y="2469022"/>
              <a:ext cx="232129" cy="4433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81163" y="2153890"/>
              <a:ext cx="0" cy="373380"/>
            </a:xfrm>
            <a:custGeom>
              <a:avLst/>
              <a:gdLst/>
              <a:ahLst/>
              <a:cxnLst/>
              <a:rect l="l" t="t" r="r" b="b"/>
              <a:pathLst>
                <a:path h="373380">
                  <a:moveTo>
                    <a:pt x="0" y="373227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DE872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423544" y="2798846"/>
              <a:ext cx="158115" cy="367665"/>
            </a:xfrm>
            <a:custGeom>
              <a:avLst/>
              <a:gdLst/>
              <a:ahLst/>
              <a:cxnLst/>
              <a:rect l="l" t="t" r="r" b="b"/>
              <a:pathLst>
                <a:path w="158115" h="367664">
                  <a:moveTo>
                    <a:pt x="76974" y="295300"/>
                  </a:moveTo>
                  <a:lnTo>
                    <a:pt x="69075" y="302856"/>
                  </a:lnTo>
                  <a:lnTo>
                    <a:pt x="69151" y="304838"/>
                  </a:lnTo>
                  <a:lnTo>
                    <a:pt x="69697" y="306755"/>
                  </a:lnTo>
                  <a:lnTo>
                    <a:pt x="70688" y="308470"/>
                  </a:lnTo>
                  <a:lnTo>
                    <a:pt x="72072" y="309905"/>
                  </a:lnTo>
                  <a:lnTo>
                    <a:pt x="142189" y="367220"/>
                  </a:lnTo>
                  <a:lnTo>
                    <a:pt x="144345" y="354774"/>
                  </a:lnTo>
                  <a:lnTo>
                    <a:pt x="128727" y="354774"/>
                  </a:lnTo>
                  <a:lnTo>
                    <a:pt x="121551" y="335533"/>
                  </a:lnTo>
                  <a:lnTo>
                    <a:pt x="121081" y="333603"/>
                  </a:lnTo>
                  <a:lnTo>
                    <a:pt x="121094" y="331622"/>
                  </a:lnTo>
                  <a:lnTo>
                    <a:pt x="121577" y="329691"/>
                  </a:lnTo>
                  <a:lnTo>
                    <a:pt x="121807" y="329262"/>
                  </a:lnTo>
                  <a:lnTo>
                    <a:pt x="82524" y="297154"/>
                  </a:lnTo>
                  <a:lnTo>
                    <a:pt x="80848" y="296087"/>
                  </a:lnTo>
                  <a:lnTo>
                    <a:pt x="78955" y="295452"/>
                  </a:lnTo>
                  <a:lnTo>
                    <a:pt x="76974" y="295300"/>
                  </a:lnTo>
                  <a:close/>
                </a:path>
                <a:path w="158115" h="367664">
                  <a:moveTo>
                    <a:pt x="121807" y="329262"/>
                  </a:moveTo>
                  <a:lnTo>
                    <a:pt x="121577" y="329691"/>
                  </a:lnTo>
                  <a:lnTo>
                    <a:pt x="121094" y="331622"/>
                  </a:lnTo>
                  <a:lnTo>
                    <a:pt x="121081" y="333603"/>
                  </a:lnTo>
                  <a:lnTo>
                    <a:pt x="121551" y="335533"/>
                  </a:lnTo>
                  <a:lnTo>
                    <a:pt x="128727" y="354774"/>
                  </a:lnTo>
                  <a:lnTo>
                    <a:pt x="140243" y="350481"/>
                  </a:lnTo>
                  <a:lnTo>
                    <a:pt x="128333" y="350481"/>
                  </a:lnTo>
                  <a:lnTo>
                    <a:pt x="130743" y="336566"/>
                  </a:lnTo>
                  <a:lnTo>
                    <a:pt x="121807" y="329262"/>
                  </a:lnTo>
                  <a:close/>
                </a:path>
                <a:path w="158115" h="367664">
                  <a:moveTo>
                    <a:pt x="149923" y="268427"/>
                  </a:moveTo>
                  <a:lnTo>
                    <a:pt x="132710" y="325211"/>
                  </a:lnTo>
                  <a:lnTo>
                    <a:pt x="133159" y="325386"/>
                  </a:lnTo>
                  <a:lnTo>
                    <a:pt x="134797" y="326516"/>
                  </a:lnTo>
                  <a:lnTo>
                    <a:pt x="136105" y="328015"/>
                  </a:lnTo>
                  <a:lnTo>
                    <a:pt x="137020" y="329780"/>
                  </a:lnTo>
                  <a:lnTo>
                    <a:pt x="144195" y="349008"/>
                  </a:lnTo>
                  <a:lnTo>
                    <a:pt x="128727" y="354774"/>
                  </a:lnTo>
                  <a:lnTo>
                    <a:pt x="144345" y="354774"/>
                  </a:lnTo>
                  <a:lnTo>
                    <a:pt x="157592" y="278295"/>
                  </a:lnTo>
                  <a:lnTo>
                    <a:pt x="157679" y="277152"/>
                  </a:lnTo>
                  <a:lnTo>
                    <a:pt x="157573" y="275259"/>
                  </a:lnTo>
                  <a:lnTo>
                    <a:pt x="151879" y="268770"/>
                  </a:lnTo>
                  <a:lnTo>
                    <a:pt x="149923" y="268427"/>
                  </a:lnTo>
                  <a:close/>
                </a:path>
                <a:path w="158115" h="367664">
                  <a:moveTo>
                    <a:pt x="130743" y="336566"/>
                  </a:moveTo>
                  <a:lnTo>
                    <a:pt x="128333" y="350481"/>
                  </a:lnTo>
                  <a:lnTo>
                    <a:pt x="141693" y="345516"/>
                  </a:lnTo>
                  <a:lnTo>
                    <a:pt x="130743" y="336566"/>
                  </a:lnTo>
                  <a:close/>
                </a:path>
                <a:path w="158115" h="367664">
                  <a:moveTo>
                    <a:pt x="132710" y="325211"/>
                  </a:moveTo>
                  <a:lnTo>
                    <a:pt x="130743" y="336566"/>
                  </a:lnTo>
                  <a:lnTo>
                    <a:pt x="141693" y="345516"/>
                  </a:lnTo>
                  <a:lnTo>
                    <a:pt x="128333" y="350481"/>
                  </a:lnTo>
                  <a:lnTo>
                    <a:pt x="140243" y="350481"/>
                  </a:lnTo>
                  <a:lnTo>
                    <a:pt x="144195" y="349008"/>
                  </a:lnTo>
                  <a:lnTo>
                    <a:pt x="136974" y="329691"/>
                  </a:lnTo>
                  <a:lnTo>
                    <a:pt x="136105" y="328015"/>
                  </a:lnTo>
                  <a:lnTo>
                    <a:pt x="134797" y="326516"/>
                  </a:lnTo>
                  <a:lnTo>
                    <a:pt x="133159" y="325386"/>
                  </a:lnTo>
                  <a:lnTo>
                    <a:pt x="132710" y="325211"/>
                  </a:lnTo>
                  <a:close/>
                </a:path>
                <a:path w="158115" h="367664">
                  <a:moveTo>
                    <a:pt x="129336" y="324421"/>
                  </a:moveTo>
                  <a:lnTo>
                    <a:pt x="121807" y="329262"/>
                  </a:lnTo>
                  <a:lnTo>
                    <a:pt x="130743" y="336566"/>
                  </a:lnTo>
                  <a:lnTo>
                    <a:pt x="132710" y="325211"/>
                  </a:lnTo>
                  <a:lnTo>
                    <a:pt x="131305" y="324662"/>
                  </a:lnTo>
                  <a:lnTo>
                    <a:pt x="129336" y="324421"/>
                  </a:lnTo>
                  <a:close/>
                </a:path>
                <a:path w="158115" h="367664">
                  <a:moveTo>
                    <a:pt x="88976" y="216280"/>
                  </a:moveTo>
                  <a:lnTo>
                    <a:pt x="80721" y="225463"/>
                  </a:lnTo>
                  <a:lnTo>
                    <a:pt x="81191" y="227393"/>
                  </a:lnTo>
                  <a:lnTo>
                    <a:pt x="98539" y="273900"/>
                  </a:lnTo>
                  <a:lnTo>
                    <a:pt x="106235" y="279260"/>
                  </a:lnTo>
                  <a:lnTo>
                    <a:pt x="108203" y="279031"/>
                  </a:lnTo>
                  <a:lnTo>
                    <a:pt x="114398" y="272326"/>
                  </a:lnTo>
                  <a:lnTo>
                    <a:pt x="114358" y="269570"/>
                  </a:lnTo>
                  <a:lnTo>
                    <a:pt x="96613" y="221551"/>
                  </a:lnTo>
                  <a:lnTo>
                    <a:pt x="88976" y="216280"/>
                  </a:lnTo>
                  <a:close/>
                </a:path>
                <a:path w="158115" h="367664">
                  <a:moveTo>
                    <a:pt x="48615" y="108140"/>
                  </a:moveTo>
                  <a:lnTo>
                    <a:pt x="40360" y="117322"/>
                  </a:lnTo>
                  <a:lnTo>
                    <a:pt x="40830" y="119252"/>
                  </a:lnTo>
                  <a:lnTo>
                    <a:pt x="58224" y="165849"/>
                  </a:lnTo>
                  <a:lnTo>
                    <a:pt x="65874" y="171119"/>
                  </a:lnTo>
                  <a:lnTo>
                    <a:pt x="67843" y="170891"/>
                  </a:lnTo>
                  <a:lnTo>
                    <a:pt x="74117" y="161937"/>
                  </a:lnTo>
                  <a:lnTo>
                    <a:pt x="73647" y="159994"/>
                  </a:lnTo>
                  <a:lnTo>
                    <a:pt x="56253" y="113410"/>
                  </a:lnTo>
                  <a:lnTo>
                    <a:pt x="48615" y="108140"/>
                  </a:lnTo>
                  <a:close/>
                </a:path>
                <a:path w="158115" h="367664">
                  <a:moveTo>
                    <a:pt x="8254" y="0"/>
                  </a:moveTo>
                  <a:lnTo>
                    <a:pt x="0" y="9182"/>
                  </a:lnTo>
                  <a:lnTo>
                    <a:pt x="469" y="11112"/>
                  </a:lnTo>
                  <a:lnTo>
                    <a:pt x="17864" y="57708"/>
                  </a:lnTo>
                  <a:lnTo>
                    <a:pt x="25514" y="62979"/>
                  </a:lnTo>
                  <a:lnTo>
                    <a:pt x="27482" y="62750"/>
                  </a:lnTo>
                  <a:lnTo>
                    <a:pt x="33756" y="53797"/>
                  </a:lnTo>
                  <a:lnTo>
                    <a:pt x="33286" y="51854"/>
                  </a:lnTo>
                  <a:lnTo>
                    <a:pt x="15892" y="5270"/>
                  </a:lnTo>
                  <a:lnTo>
                    <a:pt x="8254" y="0"/>
                  </a:lnTo>
                  <a:close/>
                </a:path>
              </a:pathLst>
            </a:custGeom>
            <a:solidFill>
              <a:srgbClr val="5B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303730" y="3156563"/>
              <a:ext cx="185420" cy="224154"/>
            </a:xfrm>
            <a:custGeom>
              <a:avLst/>
              <a:gdLst/>
              <a:ahLst/>
              <a:cxnLst/>
              <a:rect l="l" t="t" r="r" b="b"/>
              <a:pathLst>
                <a:path w="185420" h="224154">
                  <a:moveTo>
                    <a:pt x="0" y="223695"/>
                  </a:moveTo>
                  <a:lnTo>
                    <a:pt x="185166" y="223695"/>
                  </a:lnTo>
                  <a:lnTo>
                    <a:pt x="185166" y="0"/>
                  </a:lnTo>
                  <a:lnTo>
                    <a:pt x="0" y="0"/>
                  </a:lnTo>
                  <a:lnTo>
                    <a:pt x="0" y="223695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7300051" y="3345917"/>
              <a:ext cx="184785" cy="34925"/>
            </a:xfrm>
            <a:custGeom>
              <a:avLst/>
              <a:gdLst/>
              <a:ahLst/>
              <a:cxnLst/>
              <a:rect l="l" t="t" r="r" b="b"/>
              <a:pathLst>
                <a:path w="184784" h="34925">
                  <a:moveTo>
                    <a:pt x="0" y="34340"/>
                  </a:moveTo>
                  <a:lnTo>
                    <a:pt x="184759" y="34340"/>
                  </a:lnTo>
                  <a:lnTo>
                    <a:pt x="184759" y="0"/>
                  </a:lnTo>
                  <a:lnTo>
                    <a:pt x="0" y="0"/>
                  </a:lnTo>
                  <a:lnTo>
                    <a:pt x="0" y="34340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7300051" y="3322087"/>
              <a:ext cx="184785" cy="24130"/>
            </a:xfrm>
            <a:custGeom>
              <a:avLst/>
              <a:gdLst/>
              <a:ahLst/>
              <a:cxnLst/>
              <a:rect l="l" t="t" r="r" b="b"/>
              <a:pathLst>
                <a:path w="184784" h="24129">
                  <a:moveTo>
                    <a:pt x="0" y="23830"/>
                  </a:moveTo>
                  <a:lnTo>
                    <a:pt x="184759" y="23830"/>
                  </a:lnTo>
                  <a:lnTo>
                    <a:pt x="184759" y="0"/>
                  </a:lnTo>
                  <a:lnTo>
                    <a:pt x="0" y="0"/>
                  </a:lnTo>
                  <a:lnTo>
                    <a:pt x="0" y="23830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7300051" y="3147848"/>
              <a:ext cx="188845" cy="23985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6894334" y="2392425"/>
              <a:ext cx="269875" cy="492759"/>
            </a:xfrm>
            <a:custGeom>
              <a:avLst/>
              <a:gdLst/>
              <a:ahLst/>
              <a:cxnLst/>
              <a:rect l="l" t="t" r="r" b="b"/>
              <a:pathLst>
                <a:path w="269875" h="492760">
                  <a:moveTo>
                    <a:pt x="269735" y="1270"/>
                  </a:moveTo>
                  <a:lnTo>
                    <a:pt x="269138" y="1270"/>
                  </a:lnTo>
                  <a:lnTo>
                    <a:pt x="269138" y="0"/>
                  </a:lnTo>
                  <a:lnTo>
                    <a:pt x="584" y="0"/>
                  </a:lnTo>
                  <a:lnTo>
                    <a:pt x="584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491490"/>
                  </a:lnTo>
                  <a:lnTo>
                    <a:pt x="127" y="491490"/>
                  </a:lnTo>
                  <a:lnTo>
                    <a:pt x="127" y="492760"/>
                  </a:lnTo>
                  <a:lnTo>
                    <a:pt x="269595" y="492760"/>
                  </a:lnTo>
                  <a:lnTo>
                    <a:pt x="269595" y="491490"/>
                  </a:lnTo>
                  <a:lnTo>
                    <a:pt x="269735" y="491490"/>
                  </a:lnTo>
                  <a:lnTo>
                    <a:pt x="269735" y="2540"/>
                  </a:lnTo>
                  <a:lnTo>
                    <a:pt x="269735" y="127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6945425" y="2439603"/>
              <a:ext cx="92836" cy="9258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7102543" y="2452207"/>
              <a:ext cx="25400" cy="67945"/>
            </a:xfrm>
            <a:custGeom>
              <a:avLst/>
              <a:gdLst/>
              <a:ahLst/>
              <a:cxnLst/>
              <a:rect l="l" t="t" r="r" b="b"/>
              <a:pathLst>
                <a:path w="25400" h="67944">
                  <a:moveTo>
                    <a:pt x="19596" y="0"/>
                  </a:moveTo>
                  <a:lnTo>
                    <a:pt x="5676" y="0"/>
                  </a:lnTo>
                  <a:lnTo>
                    <a:pt x="0" y="5664"/>
                  </a:lnTo>
                  <a:lnTo>
                    <a:pt x="0" y="12598"/>
                  </a:lnTo>
                  <a:lnTo>
                    <a:pt x="0" y="61722"/>
                  </a:lnTo>
                  <a:lnTo>
                    <a:pt x="5676" y="67373"/>
                  </a:lnTo>
                  <a:lnTo>
                    <a:pt x="19596" y="67373"/>
                  </a:lnTo>
                  <a:lnTo>
                    <a:pt x="25273" y="61722"/>
                  </a:lnTo>
                  <a:lnTo>
                    <a:pt x="25273" y="5664"/>
                  </a:lnTo>
                  <a:lnTo>
                    <a:pt x="19596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7108586" y="2546977"/>
              <a:ext cx="18415" cy="312420"/>
            </a:xfrm>
            <a:custGeom>
              <a:avLst/>
              <a:gdLst/>
              <a:ahLst/>
              <a:cxnLst/>
              <a:rect l="l" t="t" r="r" b="b"/>
              <a:pathLst>
                <a:path w="18415" h="312419">
                  <a:moveTo>
                    <a:pt x="8420" y="0"/>
                  </a:moveTo>
                  <a:lnTo>
                    <a:pt x="2425" y="0"/>
                  </a:lnTo>
                  <a:lnTo>
                    <a:pt x="0" y="2374"/>
                  </a:lnTo>
                  <a:lnTo>
                    <a:pt x="0" y="8305"/>
                  </a:lnTo>
                  <a:lnTo>
                    <a:pt x="2425" y="10680"/>
                  </a:lnTo>
                  <a:lnTo>
                    <a:pt x="8470" y="10680"/>
                  </a:lnTo>
                  <a:lnTo>
                    <a:pt x="10896" y="8305"/>
                  </a:lnTo>
                  <a:lnTo>
                    <a:pt x="10896" y="2374"/>
                  </a:lnTo>
                  <a:lnTo>
                    <a:pt x="8420" y="0"/>
                  </a:lnTo>
                  <a:close/>
                </a:path>
                <a:path w="18415" h="312419">
                  <a:moveTo>
                    <a:pt x="8420" y="23964"/>
                  </a:moveTo>
                  <a:lnTo>
                    <a:pt x="2425" y="23964"/>
                  </a:lnTo>
                  <a:lnTo>
                    <a:pt x="0" y="26339"/>
                  </a:lnTo>
                  <a:lnTo>
                    <a:pt x="0" y="32270"/>
                  </a:lnTo>
                  <a:lnTo>
                    <a:pt x="2425" y="34645"/>
                  </a:lnTo>
                  <a:lnTo>
                    <a:pt x="8470" y="34645"/>
                  </a:lnTo>
                  <a:lnTo>
                    <a:pt x="10896" y="32270"/>
                  </a:lnTo>
                  <a:lnTo>
                    <a:pt x="10896" y="26339"/>
                  </a:lnTo>
                  <a:lnTo>
                    <a:pt x="8420" y="23964"/>
                  </a:lnTo>
                  <a:close/>
                </a:path>
                <a:path w="18415" h="312419">
                  <a:moveTo>
                    <a:pt x="14287" y="293852"/>
                  </a:moveTo>
                  <a:lnTo>
                    <a:pt x="13271" y="293941"/>
                  </a:lnTo>
                  <a:lnTo>
                    <a:pt x="12268" y="294081"/>
                  </a:lnTo>
                  <a:lnTo>
                    <a:pt x="11264" y="294538"/>
                  </a:lnTo>
                  <a:lnTo>
                    <a:pt x="10579" y="295363"/>
                  </a:lnTo>
                  <a:lnTo>
                    <a:pt x="647" y="306997"/>
                  </a:lnTo>
                  <a:lnTo>
                    <a:pt x="876" y="309460"/>
                  </a:lnTo>
                  <a:lnTo>
                    <a:pt x="4254" y="312204"/>
                  </a:lnTo>
                  <a:lnTo>
                    <a:pt x="6730" y="311975"/>
                  </a:lnTo>
                  <a:lnTo>
                    <a:pt x="8153" y="310337"/>
                  </a:lnTo>
                  <a:lnTo>
                    <a:pt x="18084" y="298691"/>
                  </a:lnTo>
                  <a:lnTo>
                    <a:pt x="17856" y="296227"/>
                  </a:lnTo>
                  <a:lnTo>
                    <a:pt x="16167" y="294855"/>
                  </a:lnTo>
                  <a:lnTo>
                    <a:pt x="15341" y="294132"/>
                  </a:lnTo>
                  <a:lnTo>
                    <a:pt x="14287" y="293852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6928394" y="2625858"/>
              <a:ext cx="127000" cy="192405"/>
            </a:xfrm>
            <a:custGeom>
              <a:avLst/>
              <a:gdLst/>
              <a:ahLst/>
              <a:cxnLst/>
              <a:rect l="l" t="t" r="r" b="b"/>
              <a:pathLst>
                <a:path w="127000" h="192405">
                  <a:moveTo>
                    <a:pt x="125196" y="0"/>
                  </a:moveTo>
                  <a:lnTo>
                    <a:pt x="1701" y="0"/>
                  </a:lnTo>
                  <a:lnTo>
                    <a:pt x="0" y="1727"/>
                  </a:lnTo>
                  <a:lnTo>
                    <a:pt x="0" y="3848"/>
                  </a:lnTo>
                  <a:lnTo>
                    <a:pt x="0" y="190563"/>
                  </a:lnTo>
                  <a:lnTo>
                    <a:pt x="1701" y="192277"/>
                  </a:lnTo>
                  <a:lnTo>
                    <a:pt x="125196" y="192277"/>
                  </a:lnTo>
                  <a:lnTo>
                    <a:pt x="126898" y="190563"/>
                  </a:lnTo>
                  <a:lnTo>
                    <a:pt x="126898" y="1727"/>
                  </a:lnTo>
                  <a:lnTo>
                    <a:pt x="125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7099245" y="2626454"/>
              <a:ext cx="37465" cy="191770"/>
            </a:xfrm>
            <a:custGeom>
              <a:avLst/>
              <a:gdLst/>
              <a:ahLst/>
              <a:cxnLst/>
              <a:rect l="l" t="t" r="r" b="b"/>
              <a:pathLst>
                <a:path w="37465" h="191769">
                  <a:moveTo>
                    <a:pt x="35255" y="0"/>
                  </a:moveTo>
                  <a:lnTo>
                    <a:pt x="2159" y="0"/>
                  </a:lnTo>
                  <a:lnTo>
                    <a:pt x="0" y="2095"/>
                  </a:lnTo>
                  <a:lnTo>
                    <a:pt x="37" y="35191"/>
                  </a:lnTo>
                  <a:lnTo>
                    <a:pt x="2108" y="37299"/>
                  </a:lnTo>
                  <a:lnTo>
                    <a:pt x="35204" y="37299"/>
                  </a:lnTo>
                  <a:lnTo>
                    <a:pt x="37363" y="35191"/>
                  </a:lnTo>
                  <a:lnTo>
                    <a:pt x="37313" y="2095"/>
                  </a:lnTo>
                  <a:lnTo>
                    <a:pt x="35255" y="0"/>
                  </a:lnTo>
                  <a:close/>
                </a:path>
                <a:path w="37465" h="191769">
                  <a:moveTo>
                    <a:pt x="35255" y="51447"/>
                  </a:moveTo>
                  <a:lnTo>
                    <a:pt x="2159" y="51447"/>
                  </a:lnTo>
                  <a:lnTo>
                    <a:pt x="0" y="53543"/>
                  </a:lnTo>
                  <a:lnTo>
                    <a:pt x="37" y="86639"/>
                  </a:lnTo>
                  <a:lnTo>
                    <a:pt x="2108" y="88747"/>
                  </a:lnTo>
                  <a:lnTo>
                    <a:pt x="35204" y="88747"/>
                  </a:lnTo>
                  <a:lnTo>
                    <a:pt x="37363" y="86639"/>
                  </a:lnTo>
                  <a:lnTo>
                    <a:pt x="37313" y="53543"/>
                  </a:lnTo>
                  <a:lnTo>
                    <a:pt x="35255" y="51447"/>
                  </a:lnTo>
                  <a:close/>
                </a:path>
                <a:path w="37465" h="191769">
                  <a:moveTo>
                    <a:pt x="35255" y="102895"/>
                  </a:moveTo>
                  <a:lnTo>
                    <a:pt x="2159" y="102895"/>
                  </a:lnTo>
                  <a:lnTo>
                    <a:pt x="0" y="104990"/>
                  </a:lnTo>
                  <a:lnTo>
                    <a:pt x="49" y="138099"/>
                  </a:lnTo>
                  <a:lnTo>
                    <a:pt x="2108" y="140195"/>
                  </a:lnTo>
                  <a:lnTo>
                    <a:pt x="35204" y="140195"/>
                  </a:lnTo>
                  <a:lnTo>
                    <a:pt x="37363" y="138099"/>
                  </a:lnTo>
                  <a:lnTo>
                    <a:pt x="37313" y="104990"/>
                  </a:lnTo>
                  <a:lnTo>
                    <a:pt x="35255" y="102895"/>
                  </a:lnTo>
                  <a:close/>
                </a:path>
                <a:path w="37465" h="191769">
                  <a:moveTo>
                    <a:pt x="35255" y="154343"/>
                  </a:moveTo>
                  <a:lnTo>
                    <a:pt x="2159" y="154343"/>
                  </a:lnTo>
                  <a:lnTo>
                    <a:pt x="0" y="156451"/>
                  </a:lnTo>
                  <a:lnTo>
                    <a:pt x="49" y="189547"/>
                  </a:lnTo>
                  <a:lnTo>
                    <a:pt x="2108" y="191643"/>
                  </a:lnTo>
                  <a:lnTo>
                    <a:pt x="35204" y="191643"/>
                  </a:lnTo>
                  <a:lnTo>
                    <a:pt x="37363" y="189547"/>
                  </a:lnTo>
                  <a:lnTo>
                    <a:pt x="37325" y="156451"/>
                  </a:lnTo>
                  <a:lnTo>
                    <a:pt x="35255" y="154343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4" name="object 64"/>
            <p:cNvSpPr/>
            <p:nvPr/>
          </p:nvSpPr>
          <p:spPr>
            <a:xfrm>
              <a:off x="6928394" y="2624764"/>
              <a:ext cx="127000" cy="193040"/>
            </a:xfrm>
            <a:custGeom>
              <a:avLst/>
              <a:gdLst/>
              <a:ahLst/>
              <a:cxnLst/>
              <a:rect l="l" t="t" r="r" b="b"/>
              <a:pathLst>
                <a:path w="127000" h="193039">
                  <a:moveTo>
                    <a:pt x="0" y="0"/>
                  </a:moveTo>
                  <a:lnTo>
                    <a:pt x="0" y="192824"/>
                  </a:lnTo>
                  <a:lnTo>
                    <a:pt x="126898" y="192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5" name="object 65"/>
            <p:cNvSpPr/>
            <p:nvPr/>
          </p:nvSpPr>
          <p:spPr>
            <a:xfrm>
              <a:off x="6371361" y="2924644"/>
              <a:ext cx="269875" cy="492759"/>
            </a:xfrm>
            <a:custGeom>
              <a:avLst/>
              <a:gdLst/>
              <a:ahLst/>
              <a:cxnLst/>
              <a:rect l="l" t="t" r="r" b="b"/>
              <a:pathLst>
                <a:path w="269875" h="492760">
                  <a:moveTo>
                    <a:pt x="269735" y="1270"/>
                  </a:moveTo>
                  <a:lnTo>
                    <a:pt x="269138" y="1270"/>
                  </a:lnTo>
                  <a:lnTo>
                    <a:pt x="269138" y="0"/>
                  </a:lnTo>
                  <a:lnTo>
                    <a:pt x="596" y="0"/>
                  </a:lnTo>
                  <a:lnTo>
                    <a:pt x="596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491490"/>
                  </a:lnTo>
                  <a:lnTo>
                    <a:pt x="139" y="491490"/>
                  </a:lnTo>
                  <a:lnTo>
                    <a:pt x="139" y="492760"/>
                  </a:lnTo>
                  <a:lnTo>
                    <a:pt x="269595" y="492760"/>
                  </a:lnTo>
                  <a:lnTo>
                    <a:pt x="269595" y="491490"/>
                  </a:lnTo>
                  <a:lnTo>
                    <a:pt x="269735" y="491490"/>
                  </a:lnTo>
                  <a:lnTo>
                    <a:pt x="269735" y="2540"/>
                  </a:lnTo>
                  <a:lnTo>
                    <a:pt x="269735" y="127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6422453" y="2971825"/>
              <a:ext cx="92837" cy="9258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7" name="object 67"/>
            <p:cNvSpPr/>
            <p:nvPr/>
          </p:nvSpPr>
          <p:spPr>
            <a:xfrm>
              <a:off x="6579571" y="2984427"/>
              <a:ext cx="25400" cy="67945"/>
            </a:xfrm>
            <a:custGeom>
              <a:avLst/>
              <a:gdLst/>
              <a:ahLst/>
              <a:cxnLst/>
              <a:rect l="l" t="t" r="r" b="b"/>
              <a:pathLst>
                <a:path w="25400" h="67944">
                  <a:moveTo>
                    <a:pt x="19596" y="0"/>
                  </a:moveTo>
                  <a:lnTo>
                    <a:pt x="5676" y="0"/>
                  </a:lnTo>
                  <a:lnTo>
                    <a:pt x="0" y="5664"/>
                  </a:lnTo>
                  <a:lnTo>
                    <a:pt x="0" y="12598"/>
                  </a:lnTo>
                  <a:lnTo>
                    <a:pt x="0" y="61721"/>
                  </a:lnTo>
                  <a:lnTo>
                    <a:pt x="5676" y="67373"/>
                  </a:lnTo>
                  <a:lnTo>
                    <a:pt x="19596" y="67373"/>
                  </a:lnTo>
                  <a:lnTo>
                    <a:pt x="25273" y="61721"/>
                  </a:lnTo>
                  <a:lnTo>
                    <a:pt x="25273" y="5664"/>
                  </a:lnTo>
                  <a:lnTo>
                    <a:pt x="19596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8" name="object 68"/>
            <p:cNvSpPr/>
            <p:nvPr/>
          </p:nvSpPr>
          <p:spPr>
            <a:xfrm>
              <a:off x="6585614" y="3079197"/>
              <a:ext cx="18415" cy="312420"/>
            </a:xfrm>
            <a:custGeom>
              <a:avLst/>
              <a:gdLst/>
              <a:ahLst/>
              <a:cxnLst/>
              <a:rect l="l" t="t" r="r" b="b"/>
              <a:pathLst>
                <a:path w="18415" h="312420">
                  <a:moveTo>
                    <a:pt x="8420" y="0"/>
                  </a:moveTo>
                  <a:lnTo>
                    <a:pt x="2425" y="0"/>
                  </a:lnTo>
                  <a:lnTo>
                    <a:pt x="0" y="2374"/>
                  </a:lnTo>
                  <a:lnTo>
                    <a:pt x="0" y="8305"/>
                  </a:lnTo>
                  <a:lnTo>
                    <a:pt x="2425" y="10680"/>
                  </a:lnTo>
                  <a:lnTo>
                    <a:pt x="8470" y="10680"/>
                  </a:lnTo>
                  <a:lnTo>
                    <a:pt x="10896" y="8305"/>
                  </a:lnTo>
                  <a:lnTo>
                    <a:pt x="10896" y="2374"/>
                  </a:lnTo>
                  <a:lnTo>
                    <a:pt x="8420" y="0"/>
                  </a:lnTo>
                  <a:close/>
                </a:path>
                <a:path w="18415" h="312420">
                  <a:moveTo>
                    <a:pt x="8420" y="23964"/>
                  </a:moveTo>
                  <a:lnTo>
                    <a:pt x="2425" y="23964"/>
                  </a:lnTo>
                  <a:lnTo>
                    <a:pt x="0" y="26339"/>
                  </a:lnTo>
                  <a:lnTo>
                    <a:pt x="0" y="32270"/>
                  </a:lnTo>
                  <a:lnTo>
                    <a:pt x="2425" y="34645"/>
                  </a:lnTo>
                  <a:lnTo>
                    <a:pt x="8470" y="34645"/>
                  </a:lnTo>
                  <a:lnTo>
                    <a:pt x="10896" y="32270"/>
                  </a:lnTo>
                  <a:lnTo>
                    <a:pt x="10896" y="26339"/>
                  </a:lnTo>
                  <a:lnTo>
                    <a:pt x="8420" y="23964"/>
                  </a:lnTo>
                  <a:close/>
                </a:path>
                <a:path w="18415" h="312420">
                  <a:moveTo>
                    <a:pt x="14287" y="293852"/>
                  </a:moveTo>
                  <a:lnTo>
                    <a:pt x="13271" y="293941"/>
                  </a:lnTo>
                  <a:lnTo>
                    <a:pt x="12268" y="294081"/>
                  </a:lnTo>
                  <a:lnTo>
                    <a:pt x="11264" y="294538"/>
                  </a:lnTo>
                  <a:lnTo>
                    <a:pt x="2057" y="305358"/>
                  </a:lnTo>
                  <a:lnTo>
                    <a:pt x="634" y="306997"/>
                  </a:lnTo>
                  <a:lnTo>
                    <a:pt x="876" y="309460"/>
                  </a:lnTo>
                  <a:lnTo>
                    <a:pt x="4254" y="312204"/>
                  </a:lnTo>
                  <a:lnTo>
                    <a:pt x="6730" y="311975"/>
                  </a:lnTo>
                  <a:lnTo>
                    <a:pt x="8153" y="310337"/>
                  </a:lnTo>
                  <a:lnTo>
                    <a:pt x="18084" y="298691"/>
                  </a:lnTo>
                  <a:lnTo>
                    <a:pt x="17856" y="296227"/>
                  </a:lnTo>
                  <a:lnTo>
                    <a:pt x="16167" y="294855"/>
                  </a:lnTo>
                  <a:lnTo>
                    <a:pt x="15341" y="294132"/>
                  </a:lnTo>
                  <a:lnTo>
                    <a:pt x="14287" y="293852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9" name="object 69"/>
            <p:cNvSpPr/>
            <p:nvPr/>
          </p:nvSpPr>
          <p:spPr>
            <a:xfrm>
              <a:off x="6405424" y="3158078"/>
              <a:ext cx="127000" cy="192405"/>
            </a:xfrm>
            <a:custGeom>
              <a:avLst/>
              <a:gdLst/>
              <a:ahLst/>
              <a:cxnLst/>
              <a:rect l="l" t="t" r="r" b="b"/>
              <a:pathLst>
                <a:path w="127000" h="192404">
                  <a:moveTo>
                    <a:pt x="125196" y="0"/>
                  </a:moveTo>
                  <a:lnTo>
                    <a:pt x="1701" y="0"/>
                  </a:lnTo>
                  <a:lnTo>
                    <a:pt x="0" y="1727"/>
                  </a:lnTo>
                  <a:lnTo>
                    <a:pt x="0" y="3848"/>
                  </a:lnTo>
                  <a:lnTo>
                    <a:pt x="0" y="190563"/>
                  </a:lnTo>
                  <a:lnTo>
                    <a:pt x="1701" y="192277"/>
                  </a:lnTo>
                  <a:lnTo>
                    <a:pt x="125196" y="192277"/>
                  </a:lnTo>
                  <a:lnTo>
                    <a:pt x="126898" y="190563"/>
                  </a:lnTo>
                  <a:lnTo>
                    <a:pt x="126898" y="1727"/>
                  </a:lnTo>
                  <a:lnTo>
                    <a:pt x="125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0" name="object 70"/>
            <p:cNvSpPr/>
            <p:nvPr/>
          </p:nvSpPr>
          <p:spPr>
            <a:xfrm>
              <a:off x="6576274" y="3158675"/>
              <a:ext cx="37465" cy="191770"/>
            </a:xfrm>
            <a:custGeom>
              <a:avLst/>
              <a:gdLst/>
              <a:ahLst/>
              <a:cxnLst/>
              <a:rect l="l" t="t" r="r" b="b"/>
              <a:pathLst>
                <a:path w="37465" h="191770">
                  <a:moveTo>
                    <a:pt x="35255" y="0"/>
                  </a:moveTo>
                  <a:lnTo>
                    <a:pt x="2146" y="0"/>
                  </a:lnTo>
                  <a:lnTo>
                    <a:pt x="0" y="2095"/>
                  </a:lnTo>
                  <a:lnTo>
                    <a:pt x="37" y="35191"/>
                  </a:lnTo>
                  <a:lnTo>
                    <a:pt x="2108" y="37299"/>
                  </a:lnTo>
                  <a:lnTo>
                    <a:pt x="35204" y="37299"/>
                  </a:lnTo>
                  <a:lnTo>
                    <a:pt x="37363" y="35191"/>
                  </a:lnTo>
                  <a:lnTo>
                    <a:pt x="37313" y="2095"/>
                  </a:lnTo>
                  <a:lnTo>
                    <a:pt x="35255" y="0"/>
                  </a:lnTo>
                  <a:close/>
                </a:path>
                <a:path w="37465" h="191770">
                  <a:moveTo>
                    <a:pt x="35255" y="51447"/>
                  </a:moveTo>
                  <a:lnTo>
                    <a:pt x="2146" y="51447"/>
                  </a:lnTo>
                  <a:lnTo>
                    <a:pt x="0" y="53543"/>
                  </a:lnTo>
                  <a:lnTo>
                    <a:pt x="37" y="86639"/>
                  </a:lnTo>
                  <a:lnTo>
                    <a:pt x="2108" y="88747"/>
                  </a:lnTo>
                  <a:lnTo>
                    <a:pt x="35204" y="88747"/>
                  </a:lnTo>
                  <a:lnTo>
                    <a:pt x="37363" y="86639"/>
                  </a:lnTo>
                  <a:lnTo>
                    <a:pt x="37313" y="53543"/>
                  </a:lnTo>
                  <a:lnTo>
                    <a:pt x="35255" y="51447"/>
                  </a:lnTo>
                  <a:close/>
                </a:path>
                <a:path w="37465" h="191770">
                  <a:moveTo>
                    <a:pt x="35255" y="102895"/>
                  </a:moveTo>
                  <a:lnTo>
                    <a:pt x="2146" y="102895"/>
                  </a:lnTo>
                  <a:lnTo>
                    <a:pt x="0" y="104990"/>
                  </a:lnTo>
                  <a:lnTo>
                    <a:pt x="49" y="138099"/>
                  </a:lnTo>
                  <a:lnTo>
                    <a:pt x="2108" y="140195"/>
                  </a:lnTo>
                  <a:lnTo>
                    <a:pt x="35204" y="140195"/>
                  </a:lnTo>
                  <a:lnTo>
                    <a:pt x="37363" y="138099"/>
                  </a:lnTo>
                  <a:lnTo>
                    <a:pt x="37313" y="104990"/>
                  </a:lnTo>
                  <a:lnTo>
                    <a:pt x="35255" y="102895"/>
                  </a:lnTo>
                  <a:close/>
                </a:path>
                <a:path w="37465" h="191770">
                  <a:moveTo>
                    <a:pt x="35255" y="154343"/>
                  </a:moveTo>
                  <a:lnTo>
                    <a:pt x="2146" y="154343"/>
                  </a:lnTo>
                  <a:lnTo>
                    <a:pt x="0" y="156451"/>
                  </a:lnTo>
                  <a:lnTo>
                    <a:pt x="49" y="189547"/>
                  </a:lnTo>
                  <a:lnTo>
                    <a:pt x="2108" y="191643"/>
                  </a:lnTo>
                  <a:lnTo>
                    <a:pt x="35204" y="191643"/>
                  </a:lnTo>
                  <a:lnTo>
                    <a:pt x="37363" y="189547"/>
                  </a:lnTo>
                  <a:lnTo>
                    <a:pt x="37325" y="156451"/>
                  </a:lnTo>
                  <a:lnTo>
                    <a:pt x="35255" y="154343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1" name="object 71"/>
            <p:cNvSpPr/>
            <p:nvPr/>
          </p:nvSpPr>
          <p:spPr>
            <a:xfrm>
              <a:off x="6405424" y="3156986"/>
              <a:ext cx="127000" cy="193040"/>
            </a:xfrm>
            <a:custGeom>
              <a:avLst/>
              <a:gdLst/>
              <a:ahLst/>
              <a:cxnLst/>
              <a:rect l="l" t="t" r="r" b="b"/>
              <a:pathLst>
                <a:path w="127000" h="193039">
                  <a:moveTo>
                    <a:pt x="0" y="0"/>
                  </a:moveTo>
                  <a:lnTo>
                    <a:pt x="0" y="192824"/>
                  </a:lnTo>
                  <a:lnTo>
                    <a:pt x="126898" y="192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579425" y="2224041"/>
              <a:ext cx="555625" cy="319405"/>
            </a:xfrm>
            <a:custGeom>
              <a:avLst/>
              <a:gdLst/>
              <a:ahLst/>
              <a:cxnLst/>
              <a:rect l="l" t="t" r="r" b="b"/>
              <a:pathLst>
                <a:path w="555625" h="319405">
                  <a:moveTo>
                    <a:pt x="552691" y="0"/>
                  </a:moveTo>
                  <a:lnTo>
                    <a:pt x="2489" y="0"/>
                  </a:lnTo>
                  <a:lnTo>
                    <a:pt x="0" y="2857"/>
                  </a:lnTo>
                  <a:lnTo>
                    <a:pt x="0" y="6375"/>
                  </a:lnTo>
                  <a:lnTo>
                    <a:pt x="0" y="316141"/>
                  </a:lnTo>
                  <a:lnTo>
                    <a:pt x="2489" y="318998"/>
                  </a:lnTo>
                  <a:lnTo>
                    <a:pt x="552691" y="318998"/>
                  </a:lnTo>
                  <a:lnTo>
                    <a:pt x="555167" y="316141"/>
                  </a:lnTo>
                  <a:lnTo>
                    <a:pt x="555167" y="2857"/>
                  </a:lnTo>
                  <a:lnTo>
                    <a:pt x="552691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3" name="object 73"/>
            <p:cNvSpPr/>
            <p:nvPr/>
          </p:nvSpPr>
          <p:spPr>
            <a:xfrm>
              <a:off x="8662272" y="2278461"/>
              <a:ext cx="379095" cy="213995"/>
            </a:xfrm>
            <a:custGeom>
              <a:avLst/>
              <a:gdLst/>
              <a:ahLst/>
              <a:cxnLst/>
              <a:rect l="l" t="t" r="r" b="b"/>
              <a:pathLst>
                <a:path w="379095" h="213994">
                  <a:moveTo>
                    <a:pt x="376326" y="0"/>
                  </a:moveTo>
                  <a:lnTo>
                    <a:pt x="2540" y="0"/>
                  </a:lnTo>
                  <a:lnTo>
                    <a:pt x="0" y="2870"/>
                  </a:lnTo>
                  <a:lnTo>
                    <a:pt x="0" y="6413"/>
                  </a:lnTo>
                  <a:lnTo>
                    <a:pt x="0" y="210807"/>
                  </a:lnTo>
                  <a:lnTo>
                    <a:pt x="2540" y="213677"/>
                  </a:lnTo>
                  <a:lnTo>
                    <a:pt x="376326" y="213677"/>
                  </a:lnTo>
                  <a:lnTo>
                    <a:pt x="378866" y="210807"/>
                  </a:lnTo>
                  <a:lnTo>
                    <a:pt x="378866" y="2870"/>
                  </a:lnTo>
                  <a:lnTo>
                    <a:pt x="376326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076499" y="2376741"/>
              <a:ext cx="27305" cy="113030"/>
            </a:xfrm>
            <a:custGeom>
              <a:avLst/>
              <a:gdLst/>
              <a:ahLst/>
              <a:cxnLst/>
              <a:rect l="l" t="t" r="r" b="b"/>
              <a:pathLst>
                <a:path w="27304" h="113030">
                  <a:moveTo>
                    <a:pt x="27279" y="91757"/>
                  </a:moveTo>
                  <a:lnTo>
                    <a:pt x="21170" y="85674"/>
                  </a:lnTo>
                  <a:lnTo>
                    <a:pt x="6108" y="85674"/>
                  </a:lnTo>
                  <a:lnTo>
                    <a:pt x="0" y="91757"/>
                  </a:lnTo>
                  <a:lnTo>
                    <a:pt x="0" y="99275"/>
                  </a:lnTo>
                  <a:lnTo>
                    <a:pt x="0" y="106794"/>
                  </a:lnTo>
                  <a:lnTo>
                    <a:pt x="6108" y="112877"/>
                  </a:lnTo>
                  <a:lnTo>
                    <a:pt x="21170" y="112877"/>
                  </a:lnTo>
                  <a:lnTo>
                    <a:pt x="27279" y="106794"/>
                  </a:lnTo>
                  <a:lnTo>
                    <a:pt x="27279" y="91757"/>
                  </a:lnTo>
                  <a:close/>
                </a:path>
                <a:path w="27304" h="113030">
                  <a:moveTo>
                    <a:pt x="27279" y="5969"/>
                  </a:moveTo>
                  <a:lnTo>
                    <a:pt x="21170" y="0"/>
                  </a:lnTo>
                  <a:lnTo>
                    <a:pt x="6108" y="0"/>
                  </a:lnTo>
                  <a:lnTo>
                    <a:pt x="0" y="5969"/>
                  </a:lnTo>
                  <a:lnTo>
                    <a:pt x="0" y="13360"/>
                  </a:lnTo>
                  <a:lnTo>
                    <a:pt x="0" y="20751"/>
                  </a:lnTo>
                  <a:lnTo>
                    <a:pt x="6108" y="26720"/>
                  </a:lnTo>
                  <a:lnTo>
                    <a:pt x="21170" y="26720"/>
                  </a:lnTo>
                  <a:lnTo>
                    <a:pt x="27279" y="20751"/>
                  </a:lnTo>
                  <a:lnTo>
                    <a:pt x="27279" y="5969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5" name="object 75"/>
            <p:cNvSpPr/>
            <p:nvPr/>
          </p:nvSpPr>
          <p:spPr>
            <a:xfrm>
              <a:off x="8994162" y="2513810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5473" y="0"/>
                  </a:moveTo>
                  <a:lnTo>
                    <a:pt x="1600" y="0"/>
                  </a:lnTo>
                  <a:lnTo>
                    <a:pt x="0" y="1600"/>
                  </a:lnTo>
                  <a:lnTo>
                    <a:pt x="0" y="3530"/>
                  </a:lnTo>
                  <a:lnTo>
                    <a:pt x="0" y="5460"/>
                  </a:lnTo>
                  <a:lnTo>
                    <a:pt x="1600" y="7061"/>
                  </a:lnTo>
                  <a:lnTo>
                    <a:pt x="5473" y="7061"/>
                  </a:lnTo>
                  <a:lnTo>
                    <a:pt x="7073" y="5460"/>
                  </a:lnTo>
                  <a:lnTo>
                    <a:pt x="7073" y="1600"/>
                  </a:lnTo>
                  <a:lnTo>
                    <a:pt x="547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6" name="object 76"/>
            <p:cNvSpPr/>
            <p:nvPr/>
          </p:nvSpPr>
          <p:spPr>
            <a:xfrm>
              <a:off x="8814330" y="2224039"/>
              <a:ext cx="320675" cy="327660"/>
            </a:xfrm>
            <a:custGeom>
              <a:avLst/>
              <a:gdLst/>
              <a:ahLst/>
              <a:cxnLst/>
              <a:rect l="l" t="t" r="r" b="b"/>
              <a:pathLst>
                <a:path w="320675" h="327660">
                  <a:moveTo>
                    <a:pt x="320268" y="0"/>
                  </a:moveTo>
                  <a:lnTo>
                    <a:pt x="0" y="9956"/>
                  </a:lnTo>
                  <a:lnTo>
                    <a:pt x="320268" y="327571"/>
                  </a:lnTo>
                  <a:lnTo>
                    <a:pt x="320268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7" name="object 77"/>
            <p:cNvSpPr/>
            <p:nvPr/>
          </p:nvSpPr>
          <p:spPr>
            <a:xfrm>
              <a:off x="8579425" y="2683299"/>
              <a:ext cx="555625" cy="319405"/>
            </a:xfrm>
            <a:custGeom>
              <a:avLst/>
              <a:gdLst/>
              <a:ahLst/>
              <a:cxnLst/>
              <a:rect l="l" t="t" r="r" b="b"/>
              <a:pathLst>
                <a:path w="555625" h="319405">
                  <a:moveTo>
                    <a:pt x="552691" y="0"/>
                  </a:moveTo>
                  <a:lnTo>
                    <a:pt x="2489" y="0"/>
                  </a:lnTo>
                  <a:lnTo>
                    <a:pt x="0" y="2857"/>
                  </a:lnTo>
                  <a:lnTo>
                    <a:pt x="0" y="6375"/>
                  </a:lnTo>
                  <a:lnTo>
                    <a:pt x="0" y="316141"/>
                  </a:lnTo>
                  <a:lnTo>
                    <a:pt x="2489" y="318998"/>
                  </a:lnTo>
                  <a:lnTo>
                    <a:pt x="552691" y="318998"/>
                  </a:lnTo>
                  <a:lnTo>
                    <a:pt x="555167" y="316141"/>
                  </a:lnTo>
                  <a:lnTo>
                    <a:pt x="555167" y="2857"/>
                  </a:lnTo>
                  <a:lnTo>
                    <a:pt x="552691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8" name="object 78"/>
            <p:cNvSpPr/>
            <p:nvPr/>
          </p:nvSpPr>
          <p:spPr>
            <a:xfrm>
              <a:off x="8662272" y="2737718"/>
              <a:ext cx="379095" cy="213995"/>
            </a:xfrm>
            <a:custGeom>
              <a:avLst/>
              <a:gdLst/>
              <a:ahLst/>
              <a:cxnLst/>
              <a:rect l="l" t="t" r="r" b="b"/>
              <a:pathLst>
                <a:path w="379095" h="213994">
                  <a:moveTo>
                    <a:pt x="376326" y="0"/>
                  </a:moveTo>
                  <a:lnTo>
                    <a:pt x="2540" y="0"/>
                  </a:lnTo>
                  <a:lnTo>
                    <a:pt x="0" y="2870"/>
                  </a:lnTo>
                  <a:lnTo>
                    <a:pt x="0" y="6413"/>
                  </a:lnTo>
                  <a:lnTo>
                    <a:pt x="0" y="210807"/>
                  </a:lnTo>
                  <a:lnTo>
                    <a:pt x="2540" y="213677"/>
                  </a:lnTo>
                  <a:lnTo>
                    <a:pt x="376326" y="213677"/>
                  </a:lnTo>
                  <a:lnTo>
                    <a:pt x="378866" y="210807"/>
                  </a:lnTo>
                  <a:lnTo>
                    <a:pt x="378866" y="2870"/>
                  </a:lnTo>
                  <a:lnTo>
                    <a:pt x="376326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9" name="object 79"/>
            <p:cNvSpPr/>
            <p:nvPr/>
          </p:nvSpPr>
          <p:spPr>
            <a:xfrm>
              <a:off x="9076499" y="2835998"/>
              <a:ext cx="27305" cy="113030"/>
            </a:xfrm>
            <a:custGeom>
              <a:avLst/>
              <a:gdLst/>
              <a:ahLst/>
              <a:cxnLst/>
              <a:rect l="l" t="t" r="r" b="b"/>
              <a:pathLst>
                <a:path w="27304" h="113030">
                  <a:moveTo>
                    <a:pt x="27279" y="91757"/>
                  </a:moveTo>
                  <a:lnTo>
                    <a:pt x="21170" y="85674"/>
                  </a:lnTo>
                  <a:lnTo>
                    <a:pt x="6108" y="85674"/>
                  </a:lnTo>
                  <a:lnTo>
                    <a:pt x="0" y="91757"/>
                  </a:lnTo>
                  <a:lnTo>
                    <a:pt x="0" y="99275"/>
                  </a:lnTo>
                  <a:lnTo>
                    <a:pt x="0" y="106794"/>
                  </a:lnTo>
                  <a:lnTo>
                    <a:pt x="6108" y="112877"/>
                  </a:lnTo>
                  <a:lnTo>
                    <a:pt x="21170" y="112877"/>
                  </a:lnTo>
                  <a:lnTo>
                    <a:pt x="27279" y="106794"/>
                  </a:lnTo>
                  <a:lnTo>
                    <a:pt x="27279" y="91757"/>
                  </a:lnTo>
                  <a:close/>
                </a:path>
                <a:path w="27304" h="113030">
                  <a:moveTo>
                    <a:pt x="27279" y="5969"/>
                  </a:moveTo>
                  <a:lnTo>
                    <a:pt x="21170" y="0"/>
                  </a:lnTo>
                  <a:lnTo>
                    <a:pt x="6108" y="0"/>
                  </a:lnTo>
                  <a:lnTo>
                    <a:pt x="0" y="5969"/>
                  </a:lnTo>
                  <a:lnTo>
                    <a:pt x="0" y="13360"/>
                  </a:lnTo>
                  <a:lnTo>
                    <a:pt x="0" y="20751"/>
                  </a:lnTo>
                  <a:lnTo>
                    <a:pt x="6108" y="26720"/>
                  </a:lnTo>
                  <a:lnTo>
                    <a:pt x="21170" y="26720"/>
                  </a:lnTo>
                  <a:lnTo>
                    <a:pt x="27279" y="20751"/>
                  </a:lnTo>
                  <a:lnTo>
                    <a:pt x="27279" y="5969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0" name="object 80"/>
            <p:cNvSpPr/>
            <p:nvPr/>
          </p:nvSpPr>
          <p:spPr>
            <a:xfrm>
              <a:off x="8994162" y="2973067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5473" y="0"/>
                  </a:moveTo>
                  <a:lnTo>
                    <a:pt x="1600" y="0"/>
                  </a:lnTo>
                  <a:lnTo>
                    <a:pt x="0" y="1600"/>
                  </a:lnTo>
                  <a:lnTo>
                    <a:pt x="0" y="3530"/>
                  </a:lnTo>
                  <a:lnTo>
                    <a:pt x="0" y="5460"/>
                  </a:lnTo>
                  <a:lnTo>
                    <a:pt x="1600" y="7061"/>
                  </a:lnTo>
                  <a:lnTo>
                    <a:pt x="5473" y="7061"/>
                  </a:lnTo>
                  <a:lnTo>
                    <a:pt x="7073" y="5460"/>
                  </a:lnTo>
                  <a:lnTo>
                    <a:pt x="7073" y="1600"/>
                  </a:lnTo>
                  <a:lnTo>
                    <a:pt x="547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1" name="object 81"/>
            <p:cNvSpPr/>
            <p:nvPr/>
          </p:nvSpPr>
          <p:spPr>
            <a:xfrm>
              <a:off x="8814330" y="2683296"/>
              <a:ext cx="320675" cy="327660"/>
            </a:xfrm>
            <a:custGeom>
              <a:avLst/>
              <a:gdLst/>
              <a:ahLst/>
              <a:cxnLst/>
              <a:rect l="l" t="t" r="r" b="b"/>
              <a:pathLst>
                <a:path w="320675" h="327660">
                  <a:moveTo>
                    <a:pt x="320268" y="0"/>
                  </a:moveTo>
                  <a:lnTo>
                    <a:pt x="0" y="9956"/>
                  </a:lnTo>
                  <a:lnTo>
                    <a:pt x="320268" y="327571"/>
                  </a:lnTo>
                  <a:lnTo>
                    <a:pt x="320268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2" name="object 82"/>
            <p:cNvSpPr/>
            <p:nvPr/>
          </p:nvSpPr>
          <p:spPr>
            <a:xfrm>
              <a:off x="7643221" y="2224041"/>
              <a:ext cx="555625" cy="319405"/>
            </a:xfrm>
            <a:custGeom>
              <a:avLst/>
              <a:gdLst/>
              <a:ahLst/>
              <a:cxnLst/>
              <a:rect l="l" t="t" r="r" b="b"/>
              <a:pathLst>
                <a:path w="555625" h="319405">
                  <a:moveTo>
                    <a:pt x="552691" y="0"/>
                  </a:moveTo>
                  <a:lnTo>
                    <a:pt x="2489" y="0"/>
                  </a:lnTo>
                  <a:lnTo>
                    <a:pt x="0" y="2857"/>
                  </a:lnTo>
                  <a:lnTo>
                    <a:pt x="0" y="6375"/>
                  </a:lnTo>
                  <a:lnTo>
                    <a:pt x="0" y="316141"/>
                  </a:lnTo>
                  <a:lnTo>
                    <a:pt x="2489" y="318998"/>
                  </a:lnTo>
                  <a:lnTo>
                    <a:pt x="552691" y="318998"/>
                  </a:lnTo>
                  <a:lnTo>
                    <a:pt x="555167" y="316141"/>
                  </a:lnTo>
                  <a:lnTo>
                    <a:pt x="555167" y="2857"/>
                  </a:lnTo>
                  <a:lnTo>
                    <a:pt x="552691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3" name="object 83"/>
            <p:cNvSpPr/>
            <p:nvPr/>
          </p:nvSpPr>
          <p:spPr>
            <a:xfrm>
              <a:off x="7726069" y="2278461"/>
              <a:ext cx="379095" cy="213995"/>
            </a:xfrm>
            <a:custGeom>
              <a:avLst/>
              <a:gdLst/>
              <a:ahLst/>
              <a:cxnLst/>
              <a:rect l="l" t="t" r="r" b="b"/>
              <a:pathLst>
                <a:path w="379095" h="213994">
                  <a:moveTo>
                    <a:pt x="376326" y="0"/>
                  </a:moveTo>
                  <a:lnTo>
                    <a:pt x="2540" y="0"/>
                  </a:lnTo>
                  <a:lnTo>
                    <a:pt x="0" y="2870"/>
                  </a:lnTo>
                  <a:lnTo>
                    <a:pt x="0" y="6413"/>
                  </a:lnTo>
                  <a:lnTo>
                    <a:pt x="0" y="210807"/>
                  </a:lnTo>
                  <a:lnTo>
                    <a:pt x="2540" y="213677"/>
                  </a:lnTo>
                  <a:lnTo>
                    <a:pt x="376326" y="213677"/>
                  </a:lnTo>
                  <a:lnTo>
                    <a:pt x="378866" y="210807"/>
                  </a:lnTo>
                  <a:lnTo>
                    <a:pt x="378866" y="2870"/>
                  </a:lnTo>
                  <a:lnTo>
                    <a:pt x="376326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4" name="object 84"/>
            <p:cNvSpPr/>
            <p:nvPr/>
          </p:nvSpPr>
          <p:spPr>
            <a:xfrm>
              <a:off x="8140294" y="2376741"/>
              <a:ext cx="27305" cy="113030"/>
            </a:xfrm>
            <a:custGeom>
              <a:avLst/>
              <a:gdLst/>
              <a:ahLst/>
              <a:cxnLst/>
              <a:rect l="l" t="t" r="r" b="b"/>
              <a:pathLst>
                <a:path w="27304" h="113030">
                  <a:moveTo>
                    <a:pt x="27279" y="91757"/>
                  </a:moveTo>
                  <a:lnTo>
                    <a:pt x="21170" y="85674"/>
                  </a:lnTo>
                  <a:lnTo>
                    <a:pt x="6108" y="85674"/>
                  </a:lnTo>
                  <a:lnTo>
                    <a:pt x="0" y="91757"/>
                  </a:lnTo>
                  <a:lnTo>
                    <a:pt x="0" y="99275"/>
                  </a:lnTo>
                  <a:lnTo>
                    <a:pt x="0" y="106794"/>
                  </a:lnTo>
                  <a:lnTo>
                    <a:pt x="6108" y="112877"/>
                  </a:lnTo>
                  <a:lnTo>
                    <a:pt x="21170" y="112877"/>
                  </a:lnTo>
                  <a:lnTo>
                    <a:pt x="27279" y="106794"/>
                  </a:lnTo>
                  <a:lnTo>
                    <a:pt x="27279" y="91757"/>
                  </a:lnTo>
                  <a:close/>
                </a:path>
                <a:path w="27304" h="113030">
                  <a:moveTo>
                    <a:pt x="27279" y="5969"/>
                  </a:moveTo>
                  <a:lnTo>
                    <a:pt x="21170" y="0"/>
                  </a:lnTo>
                  <a:lnTo>
                    <a:pt x="6108" y="0"/>
                  </a:lnTo>
                  <a:lnTo>
                    <a:pt x="0" y="5969"/>
                  </a:lnTo>
                  <a:lnTo>
                    <a:pt x="0" y="13360"/>
                  </a:lnTo>
                  <a:lnTo>
                    <a:pt x="0" y="20751"/>
                  </a:lnTo>
                  <a:lnTo>
                    <a:pt x="6108" y="26720"/>
                  </a:lnTo>
                  <a:lnTo>
                    <a:pt x="21170" y="26720"/>
                  </a:lnTo>
                  <a:lnTo>
                    <a:pt x="27279" y="20751"/>
                  </a:lnTo>
                  <a:lnTo>
                    <a:pt x="27279" y="5969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5" name="object 85"/>
            <p:cNvSpPr/>
            <p:nvPr/>
          </p:nvSpPr>
          <p:spPr>
            <a:xfrm>
              <a:off x="8057959" y="2513810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5473" y="0"/>
                  </a:moveTo>
                  <a:lnTo>
                    <a:pt x="1600" y="0"/>
                  </a:lnTo>
                  <a:lnTo>
                    <a:pt x="0" y="1600"/>
                  </a:lnTo>
                  <a:lnTo>
                    <a:pt x="0" y="3530"/>
                  </a:lnTo>
                  <a:lnTo>
                    <a:pt x="0" y="5460"/>
                  </a:lnTo>
                  <a:lnTo>
                    <a:pt x="1600" y="7061"/>
                  </a:lnTo>
                  <a:lnTo>
                    <a:pt x="5473" y="7061"/>
                  </a:lnTo>
                  <a:lnTo>
                    <a:pt x="7073" y="5460"/>
                  </a:lnTo>
                  <a:lnTo>
                    <a:pt x="7073" y="1600"/>
                  </a:lnTo>
                  <a:lnTo>
                    <a:pt x="547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6" name="object 86"/>
            <p:cNvSpPr/>
            <p:nvPr/>
          </p:nvSpPr>
          <p:spPr>
            <a:xfrm>
              <a:off x="7878127" y="2224039"/>
              <a:ext cx="320675" cy="327660"/>
            </a:xfrm>
            <a:custGeom>
              <a:avLst/>
              <a:gdLst/>
              <a:ahLst/>
              <a:cxnLst/>
              <a:rect l="l" t="t" r="r" b="b"/>
              <a:pathLst>
                <a:path w="320675" h="327660">
                  <a:moveTo>
                    <a:pt x="320268" y="0"/>
                  </a:moveTo>
                  <a:lnTo>
                    <a:pt x="0" y="9956"/>
                  </a:lnTo>
                  <a:lnTo>
                    <a:pt x="320268" y="327571"/>
                  </a:lnTo>
                  <a:lnTo>
                    <a:pt x="320268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7" name="object 87"/>
            <p:cNvSpPr/>
            <p:nvPr/>
          </p:nvSpPr>
          <p:spPr>
            <a:xfrm>
              <a:off x="7643221" y="2683299"/>
              <a:ext cx="555625" cy="319405"/>
            </a:xfrm>
            <a:custGeom>
              <a:avLst/>
              <a:gdLst/>
              <a:ahLst/>
              <a:cxnLst/>
              <a:rect l="l" t="t" r="r" b="b"/>
              <a:pathLst>
                <a:path w="555625" h="319405">
                  <a:moveTo>
                    <a:pt x="552691" y="0"/>
                  </a:moveTo>
                  <a:lnTo>
                    <a:pt x="2489" y="0"/>
                  </a:lnTo>
                  <a:lnTo>
                    <a:pt x="0" y="2857"/>
                  </a:lnTo>
                  <a:lnTo>
                    <a:pt x="0" y="6375"/>
                  </a:lnTo>
                  <a:lnTo>
                    <a:pt x="0" y="316141"/>
                  </a:lnTo>
                  <a:lnTo>
                    <a:pt x="2489" y="318998"/>
                  </a:lnTo>
                  <a:lnTo>
                    <a:pt x="552691" y="318998"/>
                  </a:lnTo>
                  <a:lnTo>
                    <a:pt x="555167" y="316141"/>
                  </a:lnTo>
                  <a:lnTo>
                    <a:pt x="555167" y="2857"/>
                  </a:lnTo>
                  <a:lnTo>
                    <a:pt x="552691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8" name="object 88"/>
            <p:cNvSpPr/>
            <p:nvPr/>
          </p:nvSpPr>
          <p:spPr>
            <a:xfrm>
              <a:off x="7726069" y="2737718"/>
              <a:ext cx="379095" cy="213995"/>
            </a:xfrm>
            <a:custGeom>
              <a:avLst/>
              <a:gdLst/>
              <a:ahLst/>
              <a:cxnLst/>
              <a:rect l="l" t="t" r="r" b="b"/>
              <a:pathLst>
                <a:path w="379095" h="213994">
                  <a:moveTo>
                    <a:pt x="376326" y="0"/>
                  </a:moveTo>
                  <a:lnTo>
                    <a:pt x="2540" y="0"/>
                  </a:lnTo>
                  <a:lnTo>
                    <a:pt x="0" y="2870"/>
                  </a:lnTo>
                  <a:lnTo>
                    <a:pt x="0" y="6413"/>
                  </a:lnTo>
                  <a:lnTo>
                    <a:pt x="0" y="210807"/>
                  </a:lnTo>
                  <a:lnTo>
                    <a:pt x="2540" y="213677"/>
                  </a:lnTo>
                  <a:lnTo>
                    <a:pt x="376326" y="213677"/>
                  </a:lnTo>
                  <a:lnTo>
                    <a:pt x="378866" y="210807"/>
                  </a:lnTo>
                  <a:lnTo>
                    <a:pt x="378866" y="2870"/>
                  </a:lnTo>
                  <a:lnTo>
                    <a:pt x="376326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9" name="object 89"/>
            <p:cNvSpPr/>
            <p:nvPr/>
          </p:nvSpPr>
          <p:spPr>
            <a:xfrm>
              <a:off x="8140294" y="2835998"/>
              <a:ext cx="27305" cy="113030"/>
            </a:xfrm>
            <a:custGeom>
              <a:avLst/>
              <a:gdLst/>
              <a:ahLst/>
              <a:cxnLst/>
              <a:rect l="l" t="t" r="r" b="b"/>
              <a:pathLst>
                <a:path w="27304" h="113030">
                  <a:moveTo>
                    <a:pt x="27279" y="91757"/>
                  </a:moveTo>
                  <a:lnTo>
                    <a:pt x="21170" y="85674"/>
                  </a:lnTo>
                  <a:lnTo>
                    <a:pt x="6108" y="85674"/>
                  </a:lnTo>
                  <a:lnTo>
                    <a:pt x="0" y="91757"/>
                  </a:lnTo>
                  <a:lnTo>
                    <a:pt x="0" y="99275"/>
                  </a:lnTo>
                  <a:lnTo>
                    <a:pt x="0" y="106794"/>
                  </a:lnTo>
                  <a:lnTo>
                    <a:pt x="6108" y="112877"/>
                  </a:lnTo>
                  <a:lnTo>
                    <a:pt x="21170" y="112877"/>
                  </a:lnTo>
                  <a:lnTo>
                    <a:pt x="27279" y="106794"/>
                  </a:lnTo>
                  <a:lnTo>
                    <a:pt x="27279" y="91757"/>
                  </a:lnTo>
                  <a:close/>
                </a:path>
                <a:path w="27304" h="113030">
                  <a:moveTo>
                    <a:pt x="27279" y="5969"/>
                  </a:moveTo>
                  <a:lnTo>
                    <a:pt x="21170" y="0"/>
                  </a:lnTo>
                  <a:lnTo>
                    <a:pt x="6108" y="0"/>
                  </a:lnTo>
                  <a:lnTo>
                    <a:pt x="0" y="5969"/>
                  </a:lnTo>
                  <a:lnTo>
                    <a:pt x="0" y="13360"/>
                  </a:lnTo>
                  <a:lnTo>
                    <a:pt x="0" y="20751"/>
                  </a:lnTo>
                  <a:lnTo>
                    <a:pt x="6108" y="26720"/>
                  </a:lnTo>
                  <a:lnTo>
                    <a:pt x="21170" y="26720"/>
                  </a:lnTo>
                  <a:lnTo>
                    <a:pt x="27279" y="20751"/>
                  </a:lnTo>
                  <a:lnTo>
                    <a:pt x="27279" y="5969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0" name="object 90"/>
            <p:cNvSpPr/>
            <p:nvPr/>
          </p:nvSpPr>
          <p:spPr>
            <a:xfrm>
              <a:off x="8057959" y="2973067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5473" y="0"/>
                  </a:moveTo>
                  <a:lnTo>
                    <a:pt x="1600" y="0"/>
                  </a:lnTo>
                  <a:lnTo>
                    <a:pt x="0" y="1600"/>
                  </a:lnTo>
                  <a:lnTo>
                    <a:pt x="0" y="3530"/>
                  </a:lnTo>
                  <a:lnTo>
                    <a:pt x="0" y="5460"/>
                  </a:lnTo>
                  <a:lnTo>
                    <a:pt x="1600" y="7061"/>
                  </a:lnTo>
                  <a:lnTo>
                    <a:pt x="5473" y="7061"/>
                  </a:lnTo>
                  <a:lnTo>
                    <a:pt x="7073" y="5460"/>
                  </a:lnTo>
                  <a:lnTo>
                    <a:pt x="7073" y="1600"/>
                  </a:lnTo>
                  <a:lnTo>
                    <a:pt x="547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1" name="object 91"/>
            <p:cNvSpPr/>
            <p:nvPr/>
          </p:nvSpPr>
          <p:spPr>
            <a:xfrm>
              <a:off x="7878127" y="2683296"/>
              <a:ext cx="320675" cy="327660"/>
            </a:xfrm>
            <a:custGeom>
              <a:avLst/>
              <a:gdLst/>
              <a:ahLst/>
              <a:cxnLst/>
              <a:rect l="l" t="t" r="r" b="b"/>
              <a:pathLst>
                <a:path w="320675" h="327660">
                  <a:moveTo>
                    <a:pt x="320268" y="0"/>
                  </a:moveTo>
                  <a:lnTo>
                    <a:pt x="0" y="9956"/>
                  </a:lnTo>
                  <a:lnTo>
                    <a:pt x="320268" y="327571"/>
                  </a:lnTo>
                  <a:lnTo>
                    <a:pt x="320268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6475726" y="3467001"/>
            <a:ext cx="3530632" cy="1549499"/>
            <a:chOff x="6475726" y="4036471"/>
            <a:chExt cx="2659380" cy="1167130"/>
          </a:xfrm>
        </p:grpSpPr>
        <p:sp>
          <p:nvSpPr>
            <p:cNvPr id="94" name="object 94"/>
            <p:cNvSpPr/>
            <p:nvPr/>
          </p:nvSpPr>
          <p:spPr>
            <a:xfrm>
              <a:off x="6745461" y="5025412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0" y="0"/>
                  </a:moveTo>
                  <a:lnTo>
                    <a:pt x="661084" y="0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5" name="object 95"/>
            <p:cNvSpPr/>
            <p:nvPr/>
          </p:nvSpPr>
          <p:spPr>
            <a:xfrm>
              <a:off x="6865857" y="5005751"/>
              <a:ext cx="40005" cy="39370"/>
            </a:xfrm>
            <a:custGeom>
              <a:avLst/>
              <a:gdLst/>
              <a:ahLst/>
              <a:cxnLst/>
              <a:rect l="l" t="t" r="r" b="b"/>
              <a:pathLst>
                <a:path w="40004" h="39370">
                  <a:moveTo>
                    <a:pt x="0" y="0"/>
                  </a:moveTo>
                  <a:lnTo>
                    <a:pt x="39382" y="39319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6" name="object 96"/>
            <p:cNvSpPr/>
            <p:nvPr/>
          </p:nvSpPr>
          <p:spPr>
            <a:xfrm>
              <a:off x="7137740" y="4669576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5">
                  <a:moveTo>
                    <a:pt x="0" y="0"/>
                  </a:moveTo>
                  <a:lnTo>
                    <a:pt x="0" y="355837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7" name="object 97"/>
            <p:cNvSpPr/>
            <p:nvPr/>
          </p:nvSpPr>
          <p:spPr>
            <a:xfrm>
              <a:off x="7114690" y="4817605"/>
              <a:ext cx="40005" cy="39370"/>
            </a:xfrm>
            <a:custGeom>
              <a:avLst/>
              <a:gdLst/>
              <a:ahLst/>
              <a:cxnLst/>
              <a:rect l="l" t="t" r="r" b="b"/>
              <a:pathLst>
                <a:path w="40004" h="39370">
                  <a:moveTo>
                    <a:pt x="0" y="0"/>
                  </a:moveTo>
                  <a:lnTo>
                    <a:pt x="39382" y="39319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8" name="object 98"/>
            <p:cNvSpPr/>
            <p:nvPr/>
          </p:nvSpPr>
          <p:spPr>
            <a:xfrm>
              <a:off x="7118972" y="5005666"/>
              <a:ext cx="38735" cy="40005"/>
            </a:xfrm>
            <a:custGeom>
              <a:avLst/>
              <a:gdLst/>
              <a:ahLst/>
              <a:cxnLst/>
              <a:rect l="l" t="t" r="r" b="b"/>
              <a:pathLst>
                <a:path w="38734" h="40004">
                  <a:moveTo>
                    <a:pt x="18567" y="0"/>
                  </a:moveTo>
                  <a:lnTo>
                    <a:pt x="10888" y="1595"/>
                  </a:lnTo>
                  <a:lnTo>
                    <a:pt x="4735" y="6130"/>
                  </a:lnTo>
                  <a:lnTo>
                    <a:pt x="856" y="13233"/>
                  </a:lnTo>
                  <a:lnTo>
                    <a:pt x="0" y="22529"/>
                  </a:lnTo>
                  <a:lnTo>
                    <a:pt x="856" y="28602"/>
                  </a:lnTo>
                  <a:lnTo>
                    <a:pt x="4735" y="34050"/>
                  </a:lnTo>
                  <a:lnTo>
                    <a:pt x="10888" y="37976"/>
                  </a:lnTo>
                  <a:lnTo>
                    <a:pt x="18567" y="39484"/>
                  </a:lnTo>
                  <a:lnTo>
                    <a:pt x="26264" y="37932"/>
                  </a:lnTo>
                  <a:lnTo>
                    <a:pt x="32550" y="33702"/>
                  </a:lnTo>
                  <a:lnTo>
                    <a:pt x="36787" y="27429"/>
                  </a:lnTo>
                  <a:lnTo>
                    <a:pt x="38341" y="19748"/>
                  </a:lnTo>
                  <a:lnTo>
                    <a:pt x="36787" y="12060"/>
                  </a:lnTo>
                  <a:lnTo>
                    <a:pt x="32550" y="5783"/>
                  </a:lnTo>
                  <a:lnTo>
                    <a:pt x="26264" y="1551"/>
                  </a:lnTo>
                  <a:lnTo>
                    <a:pt x="18567" y="0"/>
                  </a:lnTo>
                  <a:close/>
                </a:path>
              </a:pathLst>
            </a:custGeom>
            <a:solidFill>
              <a:srgbClr val="EE2D2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9" name="object 99"/>
            <p:cNvSpPr/>
            <p:nvPr/>
          </p:nvSpPr>
          <p:spPr>
            <a:xfrm>
              <a:off x="7087110" y="4915536"/>
              <a:ext cx="96520" cy="226060"/>
            </a:xfrm>
            <a:custGeom>
              <a:avLst/>
              <a:gdLst/>
              <a:ahLst/>
              <a:cxnLst/>
              <a:rect l="l" t="t" r="r" b="b"/>
              <a:pathLst>
                <a:path w="96520" h="226060">
                  <a:moveTo>
                    <a:pt x="0" y="225832"/>
                  </a:moveTo>
                  <a:lnTo>
                    <a:pt x="95935" y="225832"/>
                  </a:lnTo>
                  <a:lnTo>
                    <a:pt x="95935" y="0"/>
                  </a:lnTo>
                  <a:lnTo>
                    <a:pt x="0" y="0"/>
                  </a:lnTo>
                  <a:lnTo>
                    <a:pt x="0" y="225832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083405" y="5106529"/>
              <a:ext cx="96520" cy="34925"/>
            </a:xfrm>
            <a:custGeom>
              <a:avLst/>
              <a:gdLst/>
              <a:ahLst/>
              <a:cxnLst/>
              <a:rect l="l" t="t" r="r" b="b"/>
              <a:pathLst>
                <a:path w="96520" h="34925">
                  <a:moveTo>
                    <a:pt x="0" y="34839"/>
                  </a:moveTo>
                  <a:lnTo>
                    <a:pt x="95935" y="34839"/>
                  </a:lnTo>
                  <a:lnTo>
                    <a:pt x="95935" y="0"/>
                  </a:lnTo>
                  <a:lnTo>
                    <a:pt x="0" y="0"/>
                  </a:lnTo>
                  <a:lnTo>
                    <a:pt x="0" y="34839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083405" y="5082459"/>
              <a:ext cx="96520" cy="24130"/>
            </a:xfrm>
            <a:custGeom>
              <a:avLst/>
              <a:gdLst/>
              <a:ahLst/>
              <a:cxnLst/>
              <a:rect l="l" t="t" r="r" b="b"/>
              <a:pathLst>
                <a:path w="96520" h="24129">
                  <a:moveTo>
                    <a:pt x="0" y="24069"/>
                  </a:moveTo>
                  <a:lnTo>
                    <a:pt x="95935" y="24069"/>
                  </a:lnTo>
                  <a:lnTo>
                    <a:pt x="95935" y="0"/>
                  </a:lnTo>
                  <a:lnTo>
                    <a:pt x="0" y="0"/>
                  </a:lnTo>
                  <a:lnTo>
                    <a:pt x="0" y="24069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083405" y="4907688"/>
              <a:ext cx="99640" cy="24025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591711" y="5025412"/>
              <a:ext cx="763270" cy="0"/>
            </a:xfrm>
            <a:custGeom>
              <a:avLst/>
              <a:gdLst/>
              <a:ahLst/>
              <a:cxnLst/>
              <a:rect l="l" t="t" r="r" b="b"/>
              <a:pathLst>
                <a:path w="763270">
                  <a:moveTo>
                    <a:pt x="0" y="0"/>
                  </a:moveTo>
                  <a:lnTo>
                    <a:pt x="762908" y="0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932666" y="5005751"/>
              <a:ext cx="40005" cy="39370"/>
            </a:xfrm>
            <a:custGeom>
              <a:avLst/>
              <a:gdLst/>
              <a:ahLst/>
              <a:cxnLst/>
              <a:rect l="l" t="t" r="r" b="b"/>
              <a:pathLst>
                <a:path w="40004" h="39370">
                  <a:moveTo>
                    <a:pt x="0" y="0"/>
                  </a:moveTo>
                  <a:lnTo>
                    <a:pt x="39382" y="39319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198402" y="4625094"/>
              <a:ext cx="163195" cy="0"/>
            </a:xfrm>
            <a:custGeom>
              <a:avLst/>
              <a:gdLst/>
              <a:ahLst/>
              <a:cxnLst/>
              <a:rect l="l" t="t" r="r" b="b"/>
              <a:pathLst>
                <a:path w="163195">
                  <a:moveTo>
                    <a:pt x="0" y="0"/>
                  </a:moveTo>
                  <a:lnTo>
                    <a:pt x="162835" y="0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361232" y="4625093"/>
              <a:ext cx="0" cy="334010"/>
            </a:xfrm>
            <a:custGeom>
              <a:avLst/>
              <a:gdLst/>
              <a:ahLst/>
              <a:cxnLst/>
              <a:rect l="l" t="t" r="r" b="b"/>
              <a:pathLst>
                <a:path h="334010">
                  <a:moveTo>
                    <a:pt x="0" y="333984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389156" y="4319835"/>
              <a:ext cx="0" cy="639445"/>
            </a:xfrm>
            <a:custGeom>
              <a:avLst/>
              <a:gdLst/>
              <a:ahLst/>
              <a:cxnLst/>
              <a:rect l="l" t="t" r="r" b="b"/>
              <a:pathLst>
                <a:path h="639445">
                  <a:moveTo>
                    <a:pt x="0" y="639241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417078" y="4319835"/>
              <a:ext cx="0" cy="639445"/>
            </a:xfrm>
            <a:custGeom>
              <a:avLst/>
              <a:gdLst/>
              <a:ahLst/>
              <a:cxnLst/>
              <a:rect l="l" t="t" r="r" b="b"/>
              <a:pathLst>
                <a:path h="639445">
                  <a:moveTo>
                    <a:pt x="0" y="639241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445001" y="4625093"/>
              <a:ext cx="0" cy="334010"/>
            </a:xfrm>
            <a:custGeom>
              <a:avLst/>
              <a:gdLst/>
              <a:ahLst/>
              <a:cxnLst/>
              <a:rect l="l" t="t" r="r" b="b"/>
              <a:pathLst>
                <a:path h="334010">
                  <a:moveTo>
                    <a:pt x="0" y="333984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335563" y="4766247"/>
              <a:ext cx="126364" cy="125730"/>
            </a:xfrm>
            <a:custGeom>
              <a:avLst/>
              <a:gdLst/>
              <a:ahLst/>
              <a:cxnLst/>
              <a:rect l="l" t="t" r="r" b="b"/>
              <a:pathLst>
                <a:path w="126365" h="125729">
                  <a:moveTo>
                    <a:pt x="0" y="0"/>
                  </a:moveTo>
                  <a:lnTo>
                    <a:pt x="125831" y="125641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373808" y="5005666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20243" y="0"/>
                  </a:moveTo>
                  <a:lnTo>
                    <a:pt x="12539" y="1595"/>
                  </a:lnTo>
                  <a:lnTo>
                    <a:pt x="6202" y="6130"/>
                  </a:lnTo>
                  <a:lnTo>
                    <a:pt x="1825" y="13233"/>
                  </a:lnTo>
                  <a:lnTo>
                    <a:pt x="0" y="22529"/>
                  </a:lnTo>
                  <a:lnTo>
                    <a:pt x="1825" y="28602"/>
                  </a:lnTo>
                  <a:lnTo>
                    <a:pt x="6202" y="34050"/>
                  </a:lnTo>
                  <a:lnTo>
                    <a:pt x="12539" y="37976"/>
                  </a:lnTo>
                  <a:lnTo>
                    <a:pt x="20243" y="39484"/>
                  </a:lnTo>
                  <a:lnTo>
                    <a:pt x="27933" y="37932"/>
                  </a:lnTo>
                  <a:lnTo>
                    <a:pt x="34215" y="33702"/>
                  </a:lnTo>
                  <a:lnTo>
                    <a:pt x="38451" y="27429"/>
                  </a:lnTo>
                  <a:lnTo>
                    <a:pt x="40005" y="19748"/>
                  </a:lnTo>
                  <a:lnTo>
                    <a:pt x="38451" y="12060"/>
                  </a:lnTo>
                  <a:lnTo>
                    <a:pt x="34215" y="5783"/>
                  </a:lnTo>
                  <a:lnTo>
                    <a:pt x="27933" y="1551"/>
                  </a:lnTo>
                  <a:lnTo>
                    <a:pt x="20243" y="0"/>
                  </a:lnTo>
                  <a:close/>
                </a:path>
              </a:pathLst>
            </a:custGeom>
            <a:solidFill>
              <a:srgbClr val="EE2D2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198402" y="4319013"/>
              <a:ext cx="381635" cy="306705"/>
            </a:xfrm>
            <a:custGeom>
              <a:avLst/>
              <a:gdLst/>
              <a:ahLst/>
              <a:cxnLst/>
              <a:rect l="l" t="t" r="r" b="b"/>
              <a:pathLst>
                <a:path w="381634" h="306704">
                  <a:moveTo>
                    <a:pt x="246599" y="306081"/>
                  </a:moveTo>
                  <a:lnTo>
                    <a:pt x="381022" y="306081"/>
                  </a:lnTo>
                </a:path>
                <a:path w="381634" h="306704">
                  <a:moveTo>
                    <a:pt x="228464" y="0"/>
                  </a:moveTo>
                  <a:lnTo>
                    <a:pt x="381022" y="0"/>
                  </a:lnTo>
                </a:path>
                <a:path w="381634" h="306704">
                  <a:moveTo>
                    <a:pt x="0" y="0"/>
                  </a:moveTo>
                  <a:lnTo>
                    <a:pt x="187991" y="0"/>
                  </a:lnTo>
                </a:path>
              </a:pathLst>
            </a:custGeom>
            <a:ln w="18503">
              <a:solidFill>
                <a:srgbClr val="DE872F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358324" y="4915536"/>
              <a:ext cx="96520" cy="226060"/>
            </a:xfrm>
            <a:custGeom>
              <a:avLst/>
              <a:gdLst/>
              <a:ahLst/>
              <a:cxnLst/>
              <a:rect l="l" t="t" r="r" b="b"/>
              <a:pathLst>
                <a:path w="96520" h="226060">
                  <a:moveTo>
                    <a:pt x="0" y="225832"/>
                  </a:moveTo>
                  <a:lnTo>
                    <a:pt x="95935" y="225832"/>
                  </a:lnTo>
                  <a:lnTo>
                    <a:pt x="95935" y="0"/>
                  </a:lnTo>
                  <a:lnTo>
                    <a:pt x="0" y="0"/>
                  </a:lnTo>
                  <a:lnTo>
                    <a:pt x="0" y="225832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354618" y="5106529"/>
              <a:ext cx="96520" cy="34925"/>
            </a:xfrm>
            <a:custGeom>
              <a:avLst/>
              <a:gdLst/>
              <a:ahLst/>
              <a:cxnLst/>
              <a:rect l="l" t="t" r="r" b="b"/>
              <a:pathLst>
                <a:path w="96520" h="34925">
                  <a:moveTo>
                    <a:pt x="0" y="34839"/>
                  </a:moveTo>
                  <a:lnTo>
                    <a:pt x="95935" y="34839"/>
                  </a:lnTo>
                  <a:lnTo>
                    <a:pt x="95935" y="0"/>
                  </a:lnTo>
                  <a:lnTo>
                    <a:pt x="0" y="0"/>
                  </a:lnTo>
                  <a:lnTo>
                    <a:pt x="0" y="34839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354618" y="5082459"/>
              <a:ext cx="96520" cy="24130"/>
            </a:xfrm>
            <a:custGeom>
              <a:avLst/>
              <a:gdLst/>
              <a:ahLst/>
              <a:cxnLst/>
              <a:rect l="l" t="t" r="r" b="b"/>
              <a:pathLst>
                <a:path w="96520" h="24129">
                  <a:moveTo>
                    <a:pt x="0" y="24069"/>
                  </a:moveTo>
                  <a:lnTo>
                    <a:pt x="95935" y="24069"/>
                  </a:lnTo>
                  <a:lnTo>
                    <a:pt x="95935" y="0"/>
                  </a:lnTo>
                  <a:lnTo>
                    <a:pt x="0" y="0"/>
                  </a:lnTo>
                  <a:lnTo>
                    <a:pt x="0" y="24069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354618" y="4907688"/>
              <a:ext cx="99641" cy="24025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7406545" y="4916302"/>
              <a:ext cx="185420" cy="224154"/>
            </a:xfrm>
            <a:custGeom>
              <a:avLst/>
              <a:gdLst/>
              <a:ahLst/>
              <a:cxnLst/>
              <a:rect l="l" t="t" r="r" b="b"/>
              <a:pathLst>
                <a:path w="185420" h="224154">
                  <a:moveTo>
                    <a:pt x="0" y="223695"/>
                  </a:moveTo>
                  <a:lnTo>
                    <a:pt x="185166" y="223695"/>
                  </a:lnTo>
                  <a:lnTo>
                    <a:pt x="185166" y="0"/>
                  </a:lnTo>
                  <a:lnTo>
                    <a:pt x="0" y="0"/>
                  </a:lnTo>
                  <a:lnTo>
                    <a:pt x="0" y="223695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7402866" y="5105656"/>
              <a:ext cx="184785" cy="34925"/>
            </a:xfrm>
            <a:custGeom>
              <a:avLst/>
              <a:gdLst/>
              <a:ahLst/>
              <a:cxnLst/>
              <a:rect l="l" t="t" r="r" b="b"/>
              <a:pathLst>
                <a:path w="184784" h="34925">
                  <a:moveTo>
                    <a:pt x="0" y="34340"/>
                  </a:moveTo>
                  <a:lnTo>
                    <a:pt x="184759" y="34340"/>
                  </a:lnTo>
                  <a:lnTo>
                    <a:pt x="184759" y="0"/>
                  </a:lnTo>
                  <a:lnTo>
                    <a:pt x="0" y="0"/>
                  </a:lnTo>
                  <a:lnTo>
                    <a:pt x="0" y="34340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7402866" y="5081826"/>
              <a:ext cx="184785" cy="24130"/>
            </a:xfrm>
            <a:custGeom>
              <a:avLst/>
              <a:gdLst/>
              <a:ahLst/>
              <a:cxnLst/>
              <a:rect l="l" t="t" r="r" b="b"/>
              <a:pathLst>
                <a:path w="184784" h="24129">
                  <a:moveTo>
                    <a:pt x="0" y="23830"/>
                  </a:moveTo>
                  <a:lnTo>
                    <a:pt x="184759" y="23830"/>
                  </a:lnTo>
                  <a:lnTo>
                    <a:pt x="184759" y="0"/>
                  </a:lnTo>
                  <a:lnTo>
                    <a:pt x="0" y="0"/>
                  </a:lnTo>
                  <a:lnTo>
                    <a:pt x="0" y="23830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7402866" y="4907587"/>
              <a:ext cx="310398" cy="23985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998690" y="4178096"/>
              <a:ext cx="269875" cy="492759"/>
            </a:xfrm>
            <a:custGeom>
              <a:avLst/>
              <a:gdLst/>
              <a:ahLst/>
              <a:cxnLst/>
              <a:rect l="l" t="t" r="r" b="b"/>
              <a:pathLst>
                <a:path w="269875" h="492760">
                  <a:moveTo>
                    <a:pt x="269735" y="1270"/>
                  </a:moveTo>
                  <a:lnTo>
                    <a:pt x="269138" y="1270"/>
                  </a:lnTo>
                  <a:lnTo>
                    <a:pt x="269138" y="0"/>
                  </a:lnTo>
                  <a:lnTo>
                    <a:pt x="596" y="0"/>
                  </a:lnTo>
                  <a:lnTo>
                    <a:pt x="596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491490"/>
                  </a:lnTo>
                  <a:lnTo>
                    <a:pt x="139" y="491490"/>
                  </a:lnTo>
                  <a:lnTo>
                    <a:pt x="139" y="492760"/>
                  </a:lnTo>
                  <a:lnTo>
                    <a:pt x="269595" y="492760"/>
                  </a:lnTo>
                  <a:lnTo>
                    <a:pt x="269595" y="491490"/>
                  </a:lnTo>
                  <a:lnTo>
                    <a:pt x="269735" y="491490"/>
                  </a:lnTo>
                  <a:lnTo>
                    <a:pt x="269735" y="2540"/>
                  </a:lnTo>
                  <a:lnTo>
                    <a:pt x="269735" y="127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7049787" y="4225272"/>
              <a:ext cx="92836" cy="9258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206906" y="4237874"/>
              <a:ext cx="25400" cy="67945"/>
            </a:xfrm>
            <a:custGeom>
              <a:avLst/>
              <a:gdLst/>
              <a:ahLst/>
              <a:cxnLst/>
              <a:rect l="l" t="t" r="r" b="b"/>
              <a:pathLst>
                <a:path w="25400" h="67945">
                  <a:moveTo>
                    <a:pt x="19596" y="0"/>
                  </a:moveTo>
                  <a:lnTo>
                    <a:pt x="5676" y="0"/>
                  </a:lnTo>
                  <a:lnTo>
                    <a:pt x="0" y="5664"/>
                  </a:lnTo>
                  <a:lnTo>
                    <a:pt x="0" y="12598"/>
                  </a:lnTo>
                  <a:lnTo>
                    <a:pt x="0" y="61722"/>
                  </a:lnTo>
                  <a:lnTo>
                    <a:pt x="5676" y="67373"/>
                  </a:lnTo>
                  <a:lnTo>
                    <a:pt x="19596" y="67373"/>
                  </a:lnTo>
                  <a:lnTo>
                    <a:pt x="25273" y="61722"/>
                  </a:lnTo>
                  <a:lnTo>
                    <a:pt x="25273" y="5664"/>
                  </a:lnTo>
                  <a:lnTo>
                    <a:pt x="19596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212948" y="4332644"/>
              <a:ext cx="18415" cy="312420"/>
            </a:xfrm>
            <a:custGeom>
              <a:avLst/>
              <a:gdLst/>
              <a:ahLst/>
              <a:cxnLst/>
              <a:rect l="l" t="t" r="r" b="b"/>
              <a:pathLst>
                <a:path w="18415" h="312420">
                  <a:moveTo>
                    <a:pt x="8420" y="0"/>
                  </a:moveTo>
                  <a:lnTo>
                    <a:pt x="2425" y="0"/>
                  </a:lnTo>
                  <a:lnTo>
                    <a:pt x="0" y="2374"/>
                  </a:lnTo>
                  <a:lnTo>
                    <a:pt x="0" y="8305"/>
                  </a:lnTo>
                  <a:lnTo>
                    <a:pt x="2425" y="10680"/>
                  </a:lnTo>
                  <a:lnTo>
                    <a:pt x="8470" y="10680"/>
                  </a:lnTo>
                  <a:lnTo>
                    <a:pt x="10896" y="8305"/>
                  </a:lnTo>
                  <a:lnTo>
                    <a:pt x="10896" y="2374"/>
                  </a:lnTo>
                  <a:lnTo>
                    <a:pt x="8420" y="0"/>
                  </a:lnTo>
                  <a:close/>
                </a:path>
                <a:path w="18415" h="312420">
                  <a:moveTo>
                    <a:pt x="8420" y="23964"/>
                  </a:moveTo>
                  <a:lnTo>
                    <a:pt x="2425" y="23964"/>
                  </a:lnTo>
                  <a:lnTo>
                    <a:pt x="0" y="26339"/>
                  </a:lnTo>
                  <a:lnTo>
                    <a:pt x="0" y="32270"/>
                  </a:lnTo>
                  <a:lnTo>
                    <a:pt x="2425" y="34645"/>
                  </a:lnTo>
                  <a:lnTo>
                    <a:pt x="8470" y="34645"/>
                  </a:lnTo>
                  <a:lnTo>
                    <a:pt x="10896" y="32270"/>
                  </a:lnTo>
                  <a:lnTo>
                    <a:pt x="10896" y="26339"/>
                  </a:lnTo>
                  <a:lnTo>
                    <a:pt x="8420" y="23964"/>
                  </a:lnTo>
                  <a:close/>
                </a:path>
                <a:path w="18415" h="312420">
                  <a:moveTo>
                    <a:pt x="14287" y="293852"/>
                  </a:moveTo>
                  <a:lnTo>
                    <a:pt x="13271" y="293941"/>
                  </a:lnTo>
                  <a:lnTo>
                    <a:pt x="12268" y="294081"/>
                  </a:lnTo>
                  <a:lnTo>
                    <a:pt x="11264" y="294538"/>
                  </a:lnTo>
                  <a:lnTo>
                    <a:pt x="10579" y="295363"/>
                  </a:lnTo>
                  <a:lnTo>
                    <a:pt x="647" y="306997"/>
                  </a:lnTo>
                  <a:lnTo>
                    <a:pt x="876" y="309460"/>
                  </a:lnTo>
                  <a:lnTo>
                    <a:pt x="4254" y="312204"/>
                  </a:lnTo>
                  <a:lnTo>
                    <a:pt x="6730" y="311975"/>
                  </a:lnTo>
                  <a:lnTo>
                    <a:pt x="8153" y="310337"/>
                  </a:lnTo>
                  <a:lnTo>
                    <a:pt x="18084" y="298691"/>
                  </a:lnTo>
                  <a:lnTo>
                    <a:pt x="17856" y="296227"/>
                  </a:lnTo>
                  <a:lnTo>
                    <a:pt x="16167" y="294855"/>
                  </a:lnTo>
                  <a:lnTo>
                    <a:pt x="15341" y="294131"/>
                  </a:lnTo>
                  <a:lnTo>
                    <a:pt x="14287" y="293852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032758" y="4411526"/>
              <a:ext cx="127000" cy="192405"/>
            </a:xfrm>
            <a:custGeom>
              <a:avLst/>
              <a:gdLst/>
              <a:ahLst/>
              <a:cxnLst/>
              <a:rect l="l" t="t" r="r" b="b"/>
              <a:pathLst>
                <a:path w="127000" h="192404">
                  <a:moveTo>
                    <a:pt x="125196" y="0"/>
                  </a:moveTo>
                  <a:lnTo>
                    <a:pt x="1701" y="0"/>
                  </a:lnTo>
                  <a:lnTo>
                    <a:pt x="0" y="1727"/>
                  </a:lnTo>
                  <a:lnTo>
                    <a:pt x="0" y="3848"/>
                  </a:lnTo>
                  <a:lnTo>
                    <a:pt x="0" y="190563"/>
                  </a:lnTo>
                  <a:lnTo>
                    <a:pt x="1701" y="192278"/>
                  </a:lnTo>
                  <a:lnTo>
                    <a:pt x="125196" y="192278"/>
                  </a:lnTo>
                  <a:lnTo>
                    <a:pt x="126898" y="190563"/>
                  </a:lnTo>
                  <a:lnTo>
                    <a:pt x="126898" y="1727"/>
                  </a:lnTo>
                  <a:lnTo>
                    <a:pt x="125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203608" y="4412122"/>
              <a:ext cx="37465" cy="191770"/>
            </a:xfrm>
            <a:custGeom>
              <a:avLst/>
              <a:gdLst/>
              <a:ahLst/>
              <a:cxnLst/>
              <a:rect l="l" t="t" r="r" b="b"/>
              <a:pathLst>
                <a:path w="37465" h="191770">
                  <a:moveTo>
                    <a:pt x="35255" y="0"/>
                  </a:moveTo>
                  <a:lnTo>
                    <a:pt x="2146" y="0"/>
                  </a:lnTo>
                  <a:lnTo>
                    <a:pt x="0" y="2095"/>
                  </a:lnTo>
                  <a:lnTo>
                    <a:pt x="37" y="35191"/>
                  </a:lnTo>
                  <a:lnTo>
                    <a:pt x="2108" y="37299"/>
                  </a:lnTo>
                  <a:lnTo>
                    <a:pt x="35204" y="37299"/>
                  </a:lnTo>
                  <a:lnTo>
                    <a:pt x="37363" y="35191"/>
                  </a:lnTo>
                  <a:lnTo>
                    <a:pt x="37313" y="2095"/>
                  </a:lnTo>
                  <a:lnTo>
                    <a:pt x="35255" y="0"/>
                  </a:lnTo>
                  <a:close/>
                </a:path>
                <a:path w="37465" h="191770">
                  <a:moveTo>
                    <a:pt x="35255" y="51447"/>
                  </a:moveTo>
                  <a:lnTo>
                    <a:pt x="2146" y="51447"/>
                  </a:lnTo>
                  <a:lnTo>
                    <a:pt x="0" y="53543"/>
                  </a:lnTo>
                  <a:lnTo>
                    <a:pt x="37" y="86639"/>
                  </a:lnTo>
                  <a:lnTo>
                    <a:pt x="2108" y="88747"/>
                  </a:lnTo>
                  <a:lnTo>
                    <a:pt x="35204" y="88747"/>
                  </a:lnTo>
                  <a:lnTo>
                    <a:pt x="37363" y="86639"/>
                  </a:lnTo>
                  <a:lnTo>
                    <a:pt x="37313" y="53543"/>
                  </a:lnTo>
                  <a:lnTo>
                    <a:pt x="35255" y="51447"/>
                  </a:lnTo>
                  <a:close/>
                </a:path>
                <a:path w="37465" h="191770">
                  <a:moveTo>
                    <a:pt x="35255" y="102895"/>
                  </a:moveTo>
                  <a:lnTo>
                    <a:pt x="2146" y="102895"/>
                  </a:lnTo>
                  <a:lnTo>
                    <a:pt x="0" y="104990"/>
                  </a:lnTo>
                  <a:lnTo>
                    <a:pt x="49" y="138099"/>
                  </a:lnTo>
                  <a:lnTo>
                    <a:pt x="2108" y="140195"/>
                  </a:lnTo>
                  <a:lnTo>
                    <a:pt x="35204" y="140195"/>
                  </a:lnTo>
                  <a:lnTo>
                    <a:pt x="37363" y="138099"/>
                  </a:lnTo>
                  <a:lnTo>
                    <a:pt x="37313" y="104990"/>
                  </a:lnTo>
                  <a:lnTo>
                    <a:pt x="35255" y="102895"/>
                  </a:lnTo>
                  <a:close/>
                </a:path>
                <a:path w="37465" h="191770">
                  <a:moveTo>
                    <a:pt x="35255" y="154343"/>
                  </a:moveTo>
                  <a:lnTo>
                    <a:pt x="2146" y="154343"/>
                  </a:lnTo>
                  <a:lnTo>
                    <a:pt x="0" y="156451"/>
                  </a:lnTo>
                  <a:lnTo>
                    <a:pt x="49" y="189547"/>
                  </a:lnTo>
                  <a:lnTo>
                    <a:pt x="2108" y="191643"/>
                  </a:lnTo>
                  <a:lnTo>
                    <a:pt x="35204" y="191643"/>
                  </a:lnTo>
                  <a:lnTo>
                    <a:pt x="37363" y="189547"/>
                  </a:lnTo>
                  <a:lnTo>
                    <a:pt x="37325" y="156451"/>
                  </a:lnTo>
                  <a:lnTo>
                    <a:pt x="35255" y="154343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032758" y="4410433"/>
              <a:ext cx="127000" cy="193040"/>
            </a:xfrm>
            <a:custGeom>
              <a:avLst/>
              <a:gdLst/>
              <a:ahLst/>
              <a:cxnLst/>
              <a:rect l="l" t="t" r="r" b="b"/>
              <a:pathLst>
                <a:path w="127000" h="193039">
                  <a:moveTo>
                    <a:pt x="0" y="0"/>
                  </a:moveTo>
                  <a:lnTo>
                    <a:pt x="0" y="192824"/>
                  </a:lnTo>
                  <a:lnTo>
                    <a:pt x="126898" y="192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475717" y="4710315"/>
              <a:ext cx="269875" cy="492759"/>
            </a:xfrm>
            <a:custGeom>
              <a:avLst/>
              <a:gdLst/>
              <a:ahLst/>
              <a:cxnLst/>
              <a:rect l="l" t="t" r="r" b="b"/>
              <a:pathLst>
                <a:path w="269875" h="492760">
                  <a:moveTo>
                    <a:pt x="269735" y="1270"/>
                  </a:moveTo>
                  <a:lnTo>
                    <a:pt x="269138" y="1270"/>
                  </a:lnTo>
                  <a:lnTo>
                    <a:pt x="269138" y="0"/>
                  </a:lnTo>
                  <a:lnTo>
                    <a:pt x="596" y="0"/>
                  </a:lnTo>
                  <a:lnTo>
                    <a:pt x="596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491490"/>
                  </a:lnTo>
                  <a:lnTo>
                    <a:pt x="139" y="491490"/>
                  </a:lnTo>
                  <a:lnTo>
                    <a:pt x="139" y="492760"/>
                  </a:lnTo>
                  <a:lnTo>
                    <a:pt x="269595" y="492760"/>
                  </a:lnTo>
                  <a:lnTo>
                    <a:pt x="269595" y="491490"/>
                  </a:lnTo>
                  <a:lnTo>
                    <a:pt x="269735" y="491490"/>
                  </a:lnTo>
                  <a:lnTo>
                    <a:pt x="269735" y="2540"/>
                  </a:lnTo>
                  <a:lnTo>
                    <a:pt x="269735" y="127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6526816" y="4757493"/>
              <a:ext cx="92836" cy="9258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6683934" y="4770095"/>
              <a:ext cx="25400" cy="67945"/>
            </a:xfrm>
            <a:custGeom>
              <a:avLst/>
              <a:gdLst/>
              <a:ahLst/>
              <a:cxnLst/>
              <a:rect l="l" t="t" r="r" b="b"/>
              <a:pathLst>
                <a:path w="25400" h="67945">
                  <a:moveTo>
                    <a:pt x="19596" y="0"/>
                  </a:moveTo>
                  <a:lnTo>
                    <a:pt x="5676" y="0"/>
                  </a:lnTo>
                  <a:lnTo>
                    <a:pt x="0" y="5664"/>
                  </a:lnTo>
                  <a:lnTo>
                    <a:pt x="0" y="12598"/>
                  </a:lnTo>
                  <a:lnTo>
                    <a:pt x="0" y="61722"/>
                  </a:lnTo>
                  <a:lnTo>
                    <a:pt x="5676" y="67373"/>
                  </a:lnTo>
                  <a:lnTo>
                    <a:pt x="19596" y="67373"/>
                  </a:lnTo>
                  <a:lnTo>
                    <a:pt x="25273" y="61722"/>
                  </a:lnTo>
                  <a:lnTo>
                    <a:pt x="25273" y="5664"/>
                  </a:lnTo>
                  <a:lnTo>
                    <a:pt x="19596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689977" y="4864865"/>
              <a:ext cx="18415" cy="312420"/>
            </a:xfrm>
            <a:custGeom>
              <a:avLst/>
              <a:gdLst/>
              <a:ahLst/>
              <a:cxnLst/>
              <a:rect l="l" t="t" r="r" b="b"/>
              <a:pathLst>
                <a:path w="18415" h="312420">
                  <a:moveTo>
                    <a:pt x="8420" y="0"/>
                  </a:moveTo>
                  <a:lnTo>
                    <a:pt x="2425" y="0"/>
                  </a:lnTo>
                  <a:lnTo>
                    <a:pt x="0" y="2374"/>
                  </a:lnTo>
                  <a:lnTo>
                    <a:pt x="0" y="8305"/>
                  </a:lnTo>
                  <a:lnTo>
                    <a:pt x="2425" y="10680"/>
                  </a:lnTo>
                  <a:lnTo>
                    <a:pt x="8470" y="10680"/>
                  </a:lnTo>
                  <a:lnTo>
                    <a:pt x="10896" y="8305"/>
                  </a:lnTo>
                  <a:lnTo>
                    <a:pt x="10896" y="2374"/>
                  </a:lnTo>
                  <a:lnTo>
                    <a:pt x="8420" y="0"/>
                  </a:lnTo>
                  <a:close/>
                </a:path>
                <a:path w="18415" h="312420">
                  <a:moveTo>
                    <a:pt x="8420" y="23964"/>
                  </a:moveTo>
                  <a:lnTo>
                    <a:pt x="2425" y="23964"/>
                  </a:lnTo>
                  <a:lnTo>
                    <a:pt x="0" y="26339"/>
                  </a:lnTo>
                  <a:lnTo>
                    <a:pt x="0" y="32270"/>
                  </a:lnTo>
                  <a:lnTo>
                    <a:pt x="2425" y="34645"/>
                  </a:lnTo>
                  <a:lnTo>
                    <a:pt x="8470" y="34645"/>
                  </a:lnTo>
                  <a:lnTo>
                    <a:pt x="10896" y="32270"/>
                  </a:lnTo>
                  <a:lnTo>
                    <a:pt x="10896" y="26339"/>
                  </a:lnTo>
                  <a:lnTo>
                    <a:pt x="8420" y="23964"/>
                  </a:lnTo>
                  <a:close/>
                </a:path>
                <a:path w="18415" h="312420">
                  <a:moveTo>
                    <a:pt x="14287" y="293852"/>
                  </a:moveTo>
                  <a:lnTo>
                    <a:pt x="13271" y="293941"/>
                  </a:lnTo>
                  <a:lnTo>
                    <a:pt x="12268" y="294081"/>
                  </a:lnTo>
                  <a:lnTo>
                    <a:pt x="11264" y="294538"/>
                  </a:lnTo>
                  <a:lnTo>
                    <a:pt x="2057" y="305358"/>
                  </a:lnTo>
                  <a:lnTo>
                    <a:pt x="634" y="306997"/>
                  </a:lnTo>
                  <a:lnTo>
                    <a:pt x="863" y="309460"/>
                  </a:lnTo>
                  <a:lnTo>
                    <a:pt x="4254" y="312204"/>
                  </a:lnTo>
                  <a:lnTo>
                    <a:pt x="6730" y="311975"/>
                  </a:lnTo>
                  <a:lnTo>
                    <a:pt x="8153" y="310337"/>
                  </a:lnTo>
                  <a:lnTo>
                    <a:pt x="18084" y="298691"/>
                  </a:lnTo>
                  <a:lnTo>
                    <a:pt x="17856" y="296227"/>
                  </a:lnTo>
                  <a:lnTo>
                    <a:pt x="16154" y="294855"/>
                  </a:lnTo>
                  <a:lnTo>
                    <a:pt x="15341" y="294131"/>
                  </a:lnTo>
                  <a:lnTo>
                    <a:pt x="14287" y="293852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6509786" y="4943748"/>
              <a:ext cx="127000" cy="192405"/>
            </a:xfrm>
            <a:custGeom>
              <a:avLst/>
              <a:gdLst/>
              <a:ahLst/>
              <a:cxnLst/>
              <a:rect l="l" t="t" r="r" b="b"/>
              <a:pathLst>
                <a:path w="127000" h="192404">
                  <a:moveTo>
                    <a:pt x="125196" y="0"/>
                  </a:moveTo>
                  <a:lnTo>
                    <a:pt x="1701" y="0"/>
                  </a:lnTo>
                  <a:lnTo>
                    <a:pt x="0" y="1727"/>
                  </a:lnTo>
                  <a:lnTo>
                    <a:pt x="0" y="3848"/>
                  </a:lnTo>
                  <a:lnTo>
                    <a:pt x="0" y="190563"/>
                  </a:lnTo>
                  <a:lnTo>
                    <a:pt x="1701" y="192278"/>
                  </a:lnTo>
                  <a:lnTo>
                    <a:pt x="125196" y="192278"/>
                  </a:lnTo>
                  <a:lnTo>
                    <a:pt x="126898" y="190563"/>
                  </a:lnTo>
                  <a:lnTo>
                    <a:pt x="126898" y="1727"/>
                  </a:lnTo>
                  <a:lnTo>
                    <a:pt x="125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680636" y="4944343"/>
              <a:ext cx="37465" cy="191770"/>
            </a:xfrm>
            <a:custGeom>
              <a:avLst/>
              <a:gdLst/>
              <a:ahLst/>
              <a:cxnLst/>
              <a:rect l="l" t="t" r="r" b="b"/>
              <a:pathLst>
                <a:path w="37465" h="191770">
                  <a:moveTo>
                    <a:pt x="35255" y="0"/>
                  </a:moveTo>
                  <a:lnTo>
                    <a:pt x="2159" y="0"/>
                  </a:lnTo>
                  <a:lnTo>
                    <a:pt x="0" y="2095"/>
                  </a:lnTo>
                  <a:lnTo>
                    <a:pt x="37" y="35191"/>
                  </a:lnTo>
                  <a:lnTo>
                    <a:pt x="2108" y="37299"/>
                  </a:lnTo>
                  <a:lnTo>
                    <a:pt x="35204" y="37299"/>
                  </a:lnTo>
                  <a:lnTo>
                    <a:pt x="37363" y="35191"/>
                  </a:lnTo>
                  <a:lnTo>
                    <a:pt x="37313" y="2095"/>
                  </a:lnTo>
                  <a:lnTo>
                    <a:pt x="35255" y="0"/>
                  </a:lnTo>
                  <a:close/>
                </a:path>
                <a:path w="37465" h="191770">
                  <a:moveTo>
                    <a:pt x="35255" y="51447"/>
                  </a:moveTo>
                  <a:lnTo>
                    <a:pt x="2159" y="51447"/>
                  </a:lnTo>
                  <a:lnTo>
                    <a:pt x="0" y="53543"/>
                  </a:lnTo>
                  <a:lnTo>
                    <a:pt x="37" y="86639"/>
                  </a:lnTo>
                  <a:lnTo>
                    <a:pt x="2108" y="88747"/>
                  </a:lnTo>
                  <a:lnTo>
                    <a:pt x="35204" y="88747"/>
                  </a:lnTo>
                  <a:lnTo>
                    <a:pt x="37363" y="86639"/>
                  </a:lnTo>
                  <a:lnTo>
                    <a:pt x="37313" y="53543"/>
                  </a:lnTo>
                  <a:lnTo>
                    <a:pt x="35255" y="51447"/>
                  </a:lnTo>
                  <a:close/>
                </a:path>
                <a:path w="37465" h="191770">
                  <a:moveTo>
                    <a:pt x="35255" y="102895"/>
                  </a:moveTo>
                  <a:lnTo>
                    <a:pt x="2159" y="102895"/>
                  </a:lnTo>
                  <a:lnTo>
                    <a:pt x="0" y="104990"/>
                  </a:lnTo>
                  <a:lnTo>
                    <a:pt x="49" y="138099"/>
                  </a:lnTo>
                  <a:lnTo>
                    <a:pt x="2108" y="140195"/>
                  </a:lnTo>
                  <a:lnTo>
                    <a:pt x="35204" y="140195"/>
                  </a:lnTo>
                  <a:lnTo>
                    <a:pt x="37363" y="138099"/>
                  </a:lnTo>
                  <a:lnTo>
                    <a:pt x="37313" y="104990"/>
                  </a:lnTo>
                  <a:lnTo>
                    <a:pt x="35255" y="102895"/>
                  </a:lnTo>
                  <a:close/>
                </a:path>
                <a:path w="37465" h="191770">
                  <a:moveTo>
                    <a:pt x="35255" y="154343"/>
                  </a:moveTo>
                  <a:lnTo>
                    <a:pt x="2159" y="154343"/>
                  </a:lnTo>
                  <a:lnTo>
                    <a:pt x="0" y="156451"/>
                  </a:lnTo>
                  <a:lnTo>
                    <a:pt x="49" y="189547"/>
                  </a:lnTo>
                  <a:lnTo>
                    <a:pt x="2108" y="191642"/>
                  </a:lnTo>
                  <a:lnTo>
                    <a:pt x="35204" y="191642"/>
                  </a:lnTo>
                  <a:lnTo>
                    <a:pt x="37363" y="189547"/>
                  </a:lnTo>
                  <a:lnTo>
                    <a:pt x="37325" y="156451"/>
                  </a:lnTo>
                  <a:lnTo>
                    <a:pt x="35255" y="154343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509786" y="4942654"/>
              <a:ext cx="127000" cy="193040"/>
            </a:xfrm>
            <a:custGeom>
              <a:avLst/>
              <a:gdLst/>
              <a:ahLst/>
              <a:cxnLst/>
              <a:rect l="l" t="t" r="r" b="b"/>
              <a:pathLst>
                <a:path w="127000" h="193039">
                  <a:moveTo>
                    <a:pt x="0" y="0"/>
                  </a:moveTo>
                  <a:lnTo>
                    <a:pt x="0" y="192824"/>
                  </a:lnTo>
                  <a:lnTo>
                    <a:pt x="126898" y="192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8579425" y="4036473"/>
              <a:ext cx="555625" cy="319405"/>
            </a:xfrm>
            <a:custGeom>
              <a:avLst/>
              <a:gdLst/>
              <a:ahLst/>
              <a:cxnLst/>
              <a:rect l="l" t="t" r="r" b="b"/>
              <a:pathLst>
                <a:path w="555625" h="319404">
                  <a:moveTo>
                    <a:pt x="552691" y="0"/>
                  </a:moveTo>
                  <a:lnTo>
                    <a:pt x="2489" y="0"/>
                  </a:lnTo>
                  <a:lnTo>
                    <a:pt x="0" y="2857"/>
                  </a:lnTo>
                  <a:lnTo>
                    <a:pt x="0" y="6375"/>
                  </a:lnTo>
                  <a:lnTo>
                    <a:pt x="0" y="316141"/>
                  </a:lnTo>
                  <a:lnTo>
                    <a:pt x="2489" y="318998"/>
                  </a:lnTo>
                  <a:lnTo>
                    <a:pt x="552691" y="318998"/>
                  </a:lnTo>
                  <a:lnTo>
                    <a:pt x="555180" y="316141"/>
                  </a:lnTo>
                  <a:lnTo>
                    <a:pt x="555180" y="2857"/>
                  </a:lnTo>
                  <a:lnTo>
                    <a:pt x="552691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8662272" y="4090893"/>
              <a:ext cx="379095" cy="213995"/>
            </a:xfrm>
            <a:custGeom>
              <a:avLst/>
              <a:gdLst/>
              <a:ahLst/>
              <a:cxnLst/>
              <a:rect l="l" t="t" r="r" b="b"/>
              <a:pathLst>
                <a:path w="379095" h="213995">
                  <a:moveTo>
                    <a:pt x="376326" y="0"/>
                  </a:moveTo>
                  <a:lnTo>
                    <a:pt x="2540" y="0"/>
                  </a:lnTo>
                  <a:lnTo>
                    <a:pt x="0" y="2870"/>
                  </a:lnTo>
                  <a:lnTo>
                    <a:pt x="0" y="6413"/>
                  </a:lnTo>
                  <a:lnTo>
                    <a:pt x="0" y="210807"/>
                  </a:lnTo>
                  <a:lnTo>
                    <a:pt x="2540" y="213677"/>
                  </a:lnTo>
                  <a:lnTo>
                    <a:pt x="376326" y="213677"/>
                  </a:lnTo>
                  <a:lnTo>
                    <a:pt x="378866" y="210807"/>
                  </a:lnTo>
                  <a:lnTo>
                    <a:pt x="378866" y="2870"/>
                  </a:lnTo>
                  <a:lnTo>
                    <a:pt x="376326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9076499" y="4189171"/>
              <a:ext cx="27305" cy="113030"/>
            </a:xfrm>
            <a:custGeom>
              <a:avLst/>
              <a:gdLst/>
              <a:ahLst/>
              <a:cxnLst/>
              <a:rect l="l" t="t" r="r" b="b"/>
              <a:pathLst>
                <a:path w="27304" h="113029">
                  <a:moveTo>
                    <a:pt x="27279" y="91770"/>
                  </a:moveTo>
                  <a:lnTo>
                    <a:pt x="21170" y="85686"/>
                  </a:lnTo>
                  <a:lnTo>
                    <a:pt x="6108" y="85686"/>
                  </a:lnTo>
                  <a:lnTo>
                    <a:pt x="0" y="91770"/>
                  </a:lnTo>
                  <a:lnTo>
                    <a:pt x="0" y="99288"/>
                  </a:lnTo>
                  <a:lnTo>
                    <a:pt x="0" y="106807"/>
                  </a:lnTo>
                  <a:lnTo>
                    <a:pt x="6108" y="112890"/>
                  </a:lnTo>
                  <a:lnTo>
                    <a:pt x="21170" y="112890"/>
                  </a:lnTo>
                  <a:lnTo>
                    <a:pt x="27279" y="106807"/>
                  </a:lnTo>
                  <a:lnTo>
                    <a:pt x="27279" y="91770"/>
                  </a:lnTo>
                  <a:close/>
                </a:path>
                <a:path w="27304" h="113029">
                  <a:moveTo>
                    <a:pt x="27279" y="5969"/>
                  </a:moveTo>
                  <a:lnTo>
                    <a:pt x="21170" y="0"/>
                  </a:lnTo>
                  <a:lnTo>
                    <a:pt x="6108" y="0"/>
                  </a:lnTo>
                  <a:lnTo>
                    <a:pt x="0" y="5969"/>
                  </a:lnTo>
                  <a:lnTo>
                    <a:pt x="0" y="13360"/>
                  </a:lnTo>
                  <a:lnTo>
                    <a:pt x="0" y="20751"/>
                  </a:lnTo>
                  <a:lnTo>
                    <a:pt x="6108" y="26720"/>
                  </a:lnTo>
                  <a:lnTo>
                    <a:pt x="21170" y="26720"/>
                  </a:lnTo>
                  <a:lnTo>
                    <a:pt x="27279" y="20751"/>
                  </a:lnTo>
                  <a:lnTo>
                    <a:pt x="27279" y="5969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8994165" y="4326242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5473" y="0"/>
                  </a:moveTo>
                  <a:lnTo>
                    <a:pt x="1600" y="0"/>
                  </a:lnTo>
                  <a:lnTo>
                    <a:pt x="0" y="1600"/>
                  </a:lnTo>
                  <a:lnTo>
                    <a:pt x="0" y="3530"/>
                  </a:lnTo>
                  <a:lnTo>
                    <a:pt x="0" y="5461"/>
                  </a:lnTo>
                  <a:lnTo>
                    <a:pt x="1600" y="7061"/>
                  </a:lnTo>
                  <a:lnTo>
                    <a:pt x="5473" y="7061"/>
                  </a:lnTo>
                  <a:lnTo>
                    <a:pt x="7073" y="5461"/>
                  </a:lnTo>
                  <a:lnTo>
                    <a:pt x="7073" y="1600"/>
                  </a:lnTo>
                  <a:lnTo>
                    <a:pt x="547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8814331" y="4036471"/>
              <a:ext cx="320675" cy="327660"/>
            </a:xfrm>
            <a:custGeom>
              <a:avLst/>
              <a:gdLst/>
              <a:ahLst/>
              <a:cxnLst/>
              <a:rect l="l" t="t" r="r" b="b"/>
              <a:pathLst>
                <a:path w="320675" h="327660">
                  <a:moveTo>
                    <a:pt x="320268" y="0"/>
                  </a:moveTo>
                  <a:lnTo>
                    <a:pt x="0" y="9956"/>
                  </a:lnTo>
                  <a:lnTo>
                    <a:pt x="320268" y="327571"/>
                  </a:lnTo>
                  <a:lnTo>
                    <a:pt x="320268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8579425" y="4495730"/>
              <a:ext cx="555625" cy="319405"/>
            </a:xfrm>
            <a:custGeom>
              <a:avLst/>
              <a:gdLst/>
              <a:ahLst/>
              <a:cxnLst/>
              <a:rect l="l" t="t" r="r" b="b"/>
              <a:pathLst>
                <a:path w="555625" h="319404">
                  <a:moveTo>
                    <a:pt x="552691" y="0"/>
                  </a:moveTo>
                  <a:lnTo>
                    <a:pt x="2489" y="0"/>
                  </a:lnTo>
                  <a:lnTo>
                    <a:pt x="0" y="2857"/>
                  </a:lnTo>
                  <a:lnTo>
                    <a:pt x="0" y="6375"/>
                  </a:lnTo>
                  <a:lnTo>
                    <a:pt x="0" y="316141"/>
                  </a:lnTo>
                  <a:lnTo>
                    <a:pt x="2489" y="318998"/>
                  </a:lnTo>
                  <a:lnTo>
                    <a:pt x="552691" y="318998"/>
                  </a:lnTo>
                  <a:lnTo>
                    <a:pt x="555180" y="316141"/>
                  </a:lnTo>
                  <a:lnTo>
                    <a:pt x="555180" y="2857"/>
                  </a:lnTo>
                  <a:lnTo>
                    <a:pt x="552691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8662272" y="4550149"/>
              <a:ext cx="379095" cy="213995"/>
            </a:xfrm>
            <a:custGeom>
              <a:avLst/>
              <a:gdLst/>
              <a:ahLst/>
              <a:cxnLst/>
              <a:rect l="l" t="t" r="r" b="b"/>
              <a:pathLst>
                <a:path w="379095" h="213995">
                  <a:moveTo>
                    <a:pt x="376326" y="0"/>
                  </a:moveTo>
                  <a:lnTo>
                    <a:pt x="2540" y="0"/>
                  </a:lnTo>
                  <a:lnTo>
                    <a:pt x="0" y="2870"/>
                  </a:lnTo>
                  <a:lnTo>
                    <a:pt x="0" y="6413"/>
                  </a:lnTo>
                  <a:lnTo>
                    <a:pt x="0" y="210807"/>
                  </a:lnTo>
                  <a:lnTo>
                    <a:pt x="2540" y="213677"/>
                  </a:lnTo>
                  <a:lnTo>
                    <a:pt x="376326" y="213677"/>
                  </a:lnTo>
                  <a:lnTo>
                    <a:pt x="378866" y="210807"/>
                  </a:lnTo>
                  <a:lnTo>
                    <a:pt x="378866" y="2870"/>
                  </a:lnTo>
                  <a:lnTo>
                    <a:pt x="376326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9076499" y="4648428"/>
              <a:ext cx="27305" cy="113030"/>
            </a:xfrm>
            <a:custGeom>
              <a:avLst/>
              <a:gdLst/>
              <a:ahLst/>
              <a:cxnLst/>
              <a:rect l="l" t="t" r="r" b="b"/>
              <a:pathLst>
                <a:path w="27304" h="113029">
                  <a:moveTo>
                    <a:pt x="27279" y="91770"/>
                  </a:moveTo>
                  <a:lnTo>
                    <a:pt x="21170" y="85686"/>
                  </a:lnTo>
                  <a:lnTo>
                    <a:pt x="6108" y="85686"/>
                  </a:lnTo>
                  <a:lnTo>
                    <a:pt x="0" y="91770"/>
                  </a:lnTo>
                  <a:lnTo>
                    <a:pt x="0" y="99288"/>
                  </a:lnTo>
                  <a:lnTo>
                    <a:pt x="0" y="106807"/>
                  </a:lnTo>
                  <a:lnTo>
                    <a:pt x="6108" y="112890"/>
                  </a:lnTo>
                  <a:lnTo>
                    <a:pt x="21170" y="112890"/>
                  </a:lnTo>
                  <a:lnTo>
                    <a:pt x="27279" y="106807"/>
                  </a:lnTo>
                  <a:lnTo>
                    <a:pt x="27279" y="91770"/>
                  </a:lnTo>
                  <a:close/>
                </a:path>
                <a:path w="27304" h="113029">
                  <a:moveTo>
                    <a:pt x="27279" y="5969"/>
                  </a:moveTo>
                  <a:lnTo>
                    <a:pt x="21170" y="0"/>
                  </a:lnTo>
                  <a:lnTo>
                    <a:pt x="6108" y="0"/>
                  </a:lnTo>
                  <a:lnTo>
                    <a:pt x="0" y="5969"/>
                  </a:lnTo>
                  <a:lnTo>
                    <a:pt x="0" y="13360"/>
                  </a:lnTo>
                  <a:lnTo>
                    <a:pt x="0" y="20751"/>
                  </a:lnTo>
                  <a:lnTo>
                    <a:pt x="6108" y="26720"/>
                  </a:lnTo>
                  <a:lnTo>
                    <a:pt x="21170" y="26720"/>
                  </a:lnTo>
                  <a:lnTo>
                    <a:pt x="27279" y="20751"/>
                  </a:lnTo>
                  <a:lnTo>
                    <a:pt x="27279" y="5969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994165" y="4785499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5473" y="0"/>
                  </a:moveTo>
                  <a:lnTo>
                    <a:pt x="1600" y="0"/>
                  </a:lnTo>
                  <a:lnTo>
                    <a:pt x="0" y="1600"/>
                  </a:lnTo>
                  <a:lnTo>
                    <a:pt x="0" y="3530"/>
                  </a:lnTo>
                  <a:lnTo>
                    <a:pt x="0" y="5460"/>
                  </a:lnTo>
                  <a:lnTo>
                    <a:pt x="1600" y="7061"/>
                  </a:lnTo>
                  <a:lnTo>
                    <a:pt x="5473" y="7061"/>
                  </a:lnTo>
                  <a:lnTo>
                    <a:pt x="7073" y="5460"/>
                  </a:lnTo>
                  <a:lnTo>
                    <a:pt x="7073" y="1600"/>
                  </a:lnTo>
                  <a:lnTo>
                    <a:pt x="547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814331" y="4495727"/>
              <a:ext cx="320675" cy="327660"/>
            </a:xfrm>
            <a:custGeom>
              <a:avLst/>
              <a:gdLst/>
              <a:ahLst/>
              <a:cxnLst/>
              <a:rect l="l" t="t" r="r" b="b"/>
              <a:pathLst>
                <a:path w="320675" h="327660">
                  <a:moveTo>
                    <a:pt x="320268" y="0"/>
                  </a:moveTo>
                  <a:lnTo>
                    <a:pt x="0" y="9956"/>
                  </a:lnTo>
                  <a:lnTo>
                    <a:pt x="320268" y="327571"/>
                  </a:lnTo>
                  <a:lnTo>
                    <a:pt x="320268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7643221" y="4036473"/>
              <a:ext cx="555625" cy="319405"/>
            </a:xfrm>
            <a:custGeom>
              <a:avLst/>
              <a:gdLst/>
              <a:ahLst/>
              <a:cxnLst/>
              <a:rect l="l" t="t" r="r" b="b"/>
              <a:pathLst>
                <a:path w="555625" h="319404">
                  <a:moveTo>
                    <a:pt x="552691" y="0"/>
                  </a:moveTo>
                  <a:lnTo>
                    <a:pt x="2489" y="0"/>
                  </a:lnTo>
                  <a:lnTo>
                    <a:pt x="0" y="2857"/>
                  </a:lnTo>
                  <a:lnTo>
                    <a:pt x="0" y="6375"/>
                  </a:lnTo>
                  <a:lnTo>
                    <a:pt x="0" y="316141"/>
                  </a:lnTo>
                  <a:lnTo>
                    <a:pt x="2489" y="318998"/>
                  </a:lnTo>
                  <a:lnTo>
                    <a:pt x="552691" y="318998"/>
                  </a:lnTo>
                  <a:lnTo>
                    <a:pt x="555180" y="316141"/>
                  </a:lnTo>
                  <a:lnTo>
                    <a:pt x="555180" y="2857"/>
                  </a:lnTo>
                  <a:lnTo>
                    <a:pt x="552691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7726067" y="4090893"/>
              <a:ext cx="379095" cy="213995"/>
            </a:xfrm>
            <a:custGeom>
              <a:avLst/>
              <a:gdLst/>
              <a:ahLst/>
              <a:cxnLst/>
              <a:rect l="l" t="t" r="r" b="b"/>
              <a:pathLst>
                <a:path w="379095" h="213995">
                  <a:moveTo>
                    <a:pt x="376326" y="0"/>
                  </a:moveTo>
                  <a:lnTo>
                    <a:pt x="2540" y="0"/>
                  </a:lnTo>
                  <a:lnTo>
                    <a:pt x="0" y="2870"/>
                  </a:lnTo>
                  <a:lnTo>
                    <a:pt x="0" y="6413"/>
                  </a:lnTo>
                  <a:lnTo>
                    <a:pt x="0" y="210807"/>
                  </a:lnTo>
                  <a:lnTo>
                    <a:pt x="2540" y="213677"/>
                  </a:lnTo>
                  <a:lnTo>
                    <a:pt x="376326" y="213677"/>
                  </a:lnTo>
                  <a:lnTo>
                    <a:pt x="378866" y="210807"/>
                  </a:lnTo>
                  <a:lnTo>
                    <a:pt x="378866" y="2870"/>
                  </a:lnTo>
                  <a:lnTo>
                    <a:pt x="376326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140293" y="4189171"/>
              <a:ext cx="27305" cy="113030"/>
            </a:xfrm>
            <a:custGeom>
              <a:avLst/>
              <a:gdLst/>
              <a:ahLst/>
              <a:cxnLst/>
              <a:rect l="l" t="t" r="r" b="b"/>
              <a:pathLst>
                <a:path w="27304" h="113029">
                  <a:moveTo>
                    <a:pt x="27279" y="91770"/>
                  </a:moveTo>
                  <a:lnTo>
                    <a:pt x="21170" y="85686"/>
                  </a:lnTo>
                  <a:lnTo>
                    <a:pt x="6108" y="85686"/>
                  </a:lnTo>
                  <a:lnTo>
                    <a:pt x="0" y="91770"/>
                  </a:lnTo>
                  <a:lnTo>
                    <a:pt x="0" y="99288"/>
                  </a:lnTo>
                  <a:lnTo>
                    <a:pt x="0" y="106807"/>
                  </a:lnTo>
                  <a:lnTo>
                    <a:pt x="6108" y="112890"/>
                  </a:lnTo>
                  <a:lnTo>
                    <a:pt x="21170" y="112890"/>
                  </a:lnTo>
                  <a:lnTo>
                    <a:pt x="27279" y="106807"/>
                  </a:lnTo>
                  <a:lnTo>
                    <a:pt x="27279" y="91770"/>
                  </a:lnTo>
                  <a:close/>
                </a:path>
                <a:path w="27304" h="113029">
                  <a:moveTo>
                    <a:pt x="27279" y="5969"/>
                  </a:moveTo>
                  <a:lnTo>
                    <a:pt x="21170" y="0"/>
                  </a:lnTo>
                  <a:lnTo>
                    <a:pt x="6108" y="0"/>
                  </a:lnTo>
                  <a:lnTo>
                    <a:pt x="0" y="5969"/>
                  </a:lnTo>
                  <a:lnTo>
                    <a:pt x="0" y="13360"/>
                  </a:lnTo>
                  <a:lnTo>
                    <a:pt x="0" y="20751"/>
                  </a:lnTo>
                  <a:lnTo>
                    <a:pt x="6108" y="26720"/>
                  </a:lnTo>
                  <a:lnTo>
                    <a:pt x="21170" y="26720"/>
                  </a:lnTo>
                  <a:lnTo>
                    <a:pt x="27279" y="20751"/>
                  </a:lnTo>
                  <a:lnTo>
                    <a:pt x="27279" y="5969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057960" y="4326242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5473" y="0"/>
                  </a:moveTo>
                  <a:lnTo>
                    <a:pt x="1600" y="0"/>
                  </a:lnTo>
                  <a:lnTo>
                    <a:pt x="0" y="1600"/>
                  </a:lnTo>
                  <a:lnTo>
                    <a:pt x="0" y="3530"/>
                  </a:lnTo>
                  <a:lnTo>
                    <a:pt x="0" y="5461"/>
                  </a:lnTo>
                  <a:lnTo>
                    <a:pt x="1600" y="7061"/>
                  </a:lnTo>
                  <a:lnTo>
                    <a:pt x="5473" y="7061"/>
                  </a:lnTo>
                  <a:lnTo>
                    <a:pt x="7073" y="5461"/>
                  </a:lnTo>
                  <a:lnTo>
                    <a:pt x="7073" y="1600"/>
                  </a:lnTo>
                  <a:lnTo>
                    <a:pt x="547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878127" y="4036471"/>
              <a:ext cx="320675" cy="327660"/>
            </a:xfrm>
            <a:custGeom>
              <a:avLst/>
              <a:gdLst/>
              <a:ahLst/>
              <a:cxnLst/>
              <a:rect l="l" t="t" r="r" b="b"/>
              <a:pathLst>
                <a:path w="320675" h="327660">
                  <a:moveTo>
                    <a:pt x="320268" y="0"/>
                  </a:moveTo>
                  <a:lnTo>
                    <a:pt x="0" y="9956"/>
                  </a:lnTo>
                  <a:lnTo>
                    <a:pt x="320268" y="327571"/>
                  </a:lnTo>
                  <a:lnTo>
                    <a:pt x="320268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7643221" y="4495730"/>
              <a:ext cx="555625" cy="319405"/>
            </a:xfrm>
            <a:custGeom>
              <a:avLst/>
              <a:gdLst/>
              <a:ahLst/>
              <a:cxnLst/>
              <a:rect l="l" t="t" r="r" b="b"/>
              <a:pathLst>
                <a:path w="555625" h="319404">
                  <a:moveTo>
                    <a:pt x="552691" y="0"/>
                  </a:moveTo>
                  <a:lnTo>
                    <a:pt x="2489" y="0"/>
                  </a:lnTo>
                  <a:lnTo>
                    <a:pt x="0" y="2857"/>
                  </a:lnTo>
                  <a:lnTo>
                    <a:pt x="0" y="6375"/>
                  </a:lnTo>
                  <a:lnTo>
                    <a:pt x="0" y="316141"/>
                  </a:lnTo>
                  <a:lnTo>
                    <a:pt x="2489" y="318998"/>
                  </a:lnTo>
                  <a:lnTo>
                    <a:pt x="552691" y="318998"/>
                  </a:lnTo>
                  <a:lnTo>
                    <a:pt x="555180" y="316141"/>
                  </a:lnTo>
                  <a:lnTo>
                    <a:pt x="555180" y="2857"/>
                  </a:lnTo>
                  <a:lnTo>
                    <a:pt x="552691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7726067" y="4550149"/>
              <a:ext cx="379095" cy="213995"/>
            </a:xfrm>
            <a:custGeom>
              <a:avLst/>
              <a:gdLst/>
              <a:ahLst/>
              <a:cxnLst/>
              <a:rect l="l" t="t" r="r" b="b"/>
              <a:pathLst>
                <a:path w="379095" h="213995">
                  <a:moveTo>
                    <a:pt x="376326" y="0"/>
                  </a:moveTo>
                  <a:lnTo>
                    <a:pt x="2540" y="0"/>
                  </a:lnTo>
                  <a:lnTo>
                    <a:pt x="0" y="2870"/>
                  </a:lnTo>
                  <a:lnTo>
                    <a:pt x="0" y="6413"/>
                  </a:lnTo>
                  <a:lnTo>
                    <a:pt x="0" y="210807"/>
                  </a:lnTo>
                  <a:lnTo>
                    <a:pt x="2540" y="213677"/>
                  </a:lnTo>
                  <a:lnTo>
                    <a:pt x="376326" y="213677"/>
                  </a:lnTo>
                  <a:lnTo>
                    <a:pt x="378866" y="210807"/>
                  </a:lnTo>
                  <a:lnTo>
                    <a:pt x="378866" y="2870"/>
                  </a:lnTo>
                  <a:lnTo>
                    <a:pt x="376326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140293" y="4648428"/>
              <a:ext cx="27305" cy="113030"/>
            </a:xfrm>
            <a:custGeom>
              <a:avLst/>
              <a:gdLst/>
              <a:ahLst/>
              <a:cxnLst/>
              <a:rect l="l" t="t" r="r" b="b"/>
              <a:pathLst>
                <a:path w="27304" h="113029">
                  <a:moveTo>
                    <a:pt x="27279" y="91770"/>
                  </a:moveTo>
                  <a:lnTo>
                    <a:pt x="21170" y="85686"/>
                  </a:lnTo>
                  <a:lnTo>
                    <a:pt x="6108" y="85686"/>
                  </a:lnTo>
                  <a:lnTo>
                    <a:pt x="0" y="91770"/>
                  </a:lnTo>
                  <a:lnTo>
                    <a:pt x="0" y="99288"/>
                  </a:lnTo>
                  <a:lnTo>
                    <a:pt x="0" y="106807"/>
                  </a:lnTo>
                  <a:lnTo>
                    <a:pt x="6108" y="112890"/>
                  </a:lnTo>
                  <a:lnTo>
                    <a:pt x="21170" y="112890"/>
                  </a:lnTo>
                  <a:lnTo>
                    <a:pt x="27279" y="106807"/>
                  </a:lnTo>
                  <a:lnTo>
                    <a:pt x="27279" y="91770"/>
                  </a:lnTo>
                  <a:close/>
                </a:path>
                <a:path w="27304" h="113029">
                  <a:moveTo>
                    <a:pt x="27279" y="5969"/>
                  </a:moveTo>
                  <a:lnTo>
                    <a:pt x="21170" y="0"/>
                  </a:lnTo>
                  <a:lnTo>
                    <a:pt x="6108" y="0"/>
                  </a:lnTo>
                  <a:lnTo>
                    <a:pt x="0" y="5969"/>
                  </a:lnTo>
                  <a:lnTo>
                    <a:pt x="0" y="13360"/>
                  </a:lnTo>
                  <a:lnTo>
                    <a:pt x="0" y="20751"/>
                  </a:lnTo>
                  <a:lnTo>
                    <a:pt x="6108" y="26720"/>
                  </a:lnTo>
                  <a:lnTo>
                    <a:pt x="21170" y="26720"/>
                  </a:lnTo>
                  <a:lnTo>
                    <a:pt x="27279" y="20751"/>
                  </a:lnTo>
                  <a:lnTo>
                    <a:pt x="27279" y="5969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057960" y="4785499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5473" y="0"/>
                  </a:moveTo>
                  <a:lnTo>
                    <a:pt x="1600" y="0"/>
                  </a:lnTo>
                  <a:lnTo>
                    <a:pt x="0" y="1600"/>
                  </a:lnTo>
                  <a:lnTo>
                    <a:pt x="0" y="3530"/>
                  </a:lnTo>
                  <a:lnTo>
                    <a:pt x="0" y="5460"/>
                  </a:lnTo>
                  <a:lnTo>
                    <a:pt x="1600" y="7061"/>
                  </a:lnTo>
                  <a:lnTo>
                    <a:pt x="5473" y="7061"/>
                  </a:lnTo>
                  <a:lnTo>
                    <a:pt x="7073" y="5460"/>
                  </a:lnTo>
                  <a:lnTo>
                    <a:pt x="7073" y="1600"/>
                  </a:lnTo>
                  <a:lnTo>
                    <a:pt x="547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7878127" y="4495727"/>
              <a:ext cx="320675" cy="327660"/>
            </a:xfrm>
            <a:custGeom>
              <a:avLst/>
              <a:gdLst/>
              <a:ahLst/>
              <a:cxnLst/>
              <a:rect l="l" t="t" r="r" b="b"/>
              <a:pathLst>
                <a:path w="320675" h="327660">
                  <a:moveTo>
                    <a:pt x="320268" y="0"/>
                  </a:moveTo>
                  <a:lnTo>
                    <a:pt x="0" y="9956"/>
                  </a:lnTo>
                  <a:lnTo>
                    <a:pt x="320268" y="327571"/>
                  </a:lnTo>
                  <a:lnTo>
                    <a:pt x="320268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155" name="object 155"/>
          <p:cNvSpPr txBox="1"/>
          <p:nvPr/>
        </p:nvSpPr>
        <p:spPr>
          <a:xfrm>
            <a:off x="6332640" y="5068031"/>
            <a:ext cx="3915174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80" dirty="0">
                <a:solidFill>
                  <a:srgbClr val="050100"/>
                </a:solidFill>
                <a:latin typeface="Arial Unicode MS"/>
                <a:cs typeface="Arial Unicode MS"/>
              </a:rPr>
              <a:t>Strukturovaná </a:t>
            </a:r>
            <a:r>
              <a:rPr sz="1200" spc="85" dirty="0">
                <a:solidFill>
                  <a:srgbClr val="050100"/>
                </a:solidFill>
                <a:latin typeface="Arial Unicode MS"/>
                <a:cs typeface="Arial Unicode MS"/>
              </a:rPr>
              <a:t>kabeláž </a:t>
            </a:r>
            <a:r>
              <a:rPr sz="1200" spc="110" dirty="0">
                <a:solidFill>
                  <a:srgbClr val="050100"/>
                </a:solidFill>
                <a:latin typeface="Arial Unicode MS"/>
                <a:cs typeface="Arial Unicode MS"/>
              </a:rPr>
              <a:t>s </a:t>
            </a:r>
            <a:r>
              <a:rPr sz="1200" spc="85" dirty="0">
                <a:solidFill>
                  <a:srgbClr val="050100"/>
                </a:solidFill>
                <a:latin typeface="Arial Unicode MS"/>
                <a:cs typeface="Arial Unicode MS"/>
              </a:rPr>
              <a:t>navrženým </a:t>
            </a:r>
            <a:r>
              <a:rPr sz="1200" spc="40" dirty="0">
                <a:solidFill>
                  <a:srgbClr val="050100"/>
                </a:solidFill>
                <a:latin typeface="Arial Unicode MS"/>
                <a:cs typeface="Arial Unicode MS"/>
              </a:rPr>
              <a:t>příslušenstvím</a:t>
            </a:r>
            <a:endParaRPr sz="1200" dirty="0">
              <a:latin typeface="Arial Unicode MS"/>
              <a:cs typeface="Arial Unicode MS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9134923" y="2501900"/>
            <a:ext cx="893819" cy="6026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57" name="object 157"/>
          <p:cNvSpPr/>
          <p:nvPr/>
        </p:nvSpPr>
        <p:spPr>
          <a:xfrm>
            <a:off x="2218510" y="2190071"/>
            <a:ext cx="264175" cy="17409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58" name="object 158"/>
          <p:cNvSpPr/>
          <p:nvPr/>
        </p:nvSpPr>
        <p:spPr>
          <a:xfrm>
            <a:off x="2713844" y="2209858"/>
            <a:ext cx="158502" cy="17409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159" name="object 159"/>
          <p:cNvSpPr/>
          <p:nvPr/>
        </p:nvSpPr>
        <p:spPr>
          <a:xfrm>
            <a:off x="2951607" y="2176881"/>
            <a:ext cx="1201991" cy="17805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92" name="object 92"/>
          <p:cNvSpPr txBox="1"/>
          <p:nvPr/>
        </p:nvSpPr>
        <p:spPr>
          <a:xfrm>
            <a:off x="6332640" y="2888067"/>
            <a:ext cx="3826959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Jednoduché</a:t>
            </a:r>
            <a:r>
              <a:rPr sz="1200" spc="55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lang="cs-CZ" sz="1200" spc="110" dirty="0">
                <a:solidFill>
                  <a:srgbClr val="050100"/>
                </a:solidFill>
                <a:latin typeface="Arial Unicode MS"/>
                <a:cs typeface="Arial Unicode MS"/>
              </a:rPr>
              <a:t>zapojení bez rozbočovačů</a:t>
            </a:r>
            <a:endParaRPr sz="120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60F33-5757-0B2B-17BF-27E579960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28B53D2-097B-D950-3FBB-C7C382DA72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2552" y="378246"/>
            <a:ext cx="351472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145" dirty="0">
                <a:solidFill>
                  <a:srgbClr val="050100"/>
                </a:solidFill>
              </a:rPr>
              <a:t>Funkce </a:t>
            </a:r>
            <a:r>
              <a:rPr lang="cs-CZ" sz="3200" spc="120" dirty="0">
                <a:solidFill>
                  <a:srgbClr val="050100"/>
                </a:solidFill>
              </a:rPr>
              <a:t>systému</a:t>
            </a:r>
            <a:endParaRPr lang="cs-CZ" sz="3200"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A04EF454-1168-3951-F966-9792F0639597}"/>
              </a:ext>
            </a:extLst>
          </p:cNvPr>
          <p:cNvGrpSpPr/>
          <p:nvPr/>
        </p:nvGrpSpPr>
        <p:grpSpPr>
          <a:xfrm>
            <a:off x="1333520" y="974497"/>
            <a:ext cx="328295" cy="330835"/>
            <a:chOff x="1333520" y="974497"/>
            <a:chExt cx="328295" cy="33083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3B64DDF1-E951-A502-5F3A-D3204987B9B7}"/>
                </a:ext>
              </a:extLst>
            </p:cNvPr>
            <p:cNvSpPr/>
            <p:nvPr/>
          </p:nvSpPr>
          <p:spPr>
            <a:xfrm>
              <a:off x="1339883" y="982800"/>
              <a:ext cx="314960" cy="314325"/>
            </a:xfrm>
            <a:custGeom>
              <a:avLst/>
              <a:gdLst/>
              <a:ahLst/>
              <a:cxnLst/>
              <a:rect l="l" t="t" r="r" b="b"/>
              <a:pathLst>
                <a:path w="314960" h="314325">
                  <a:moveTo>
                    <a:pt x="264052" y="0"/>
                  </a:moveTo>
                  <a:lnTo>
                    <a:pt x="225671" y="16503"/>
                  </a:lnTo>
                  <a:lnTo>
                    <a:pt x="212114" y="51246"/>
                  </a:lnTo>
                  <a:lnTo>
                    <a:pt x="212668" y="58829"/>
                  </a:lnTo>
                  <a:lnTo>
                    <a:pt x="237050" y="95218"/>
                  </a:lnTo>
                  <a:lnTo>
                    <a:pt x="244918" y="99074"/>
                  </a:lnTo>
                  <a:lnTo>
                    <a:pt x="244918" y="240437"/>
                  </a:lnTo>
                  <a:lnTo>
                    <a:pt x="242217" y="253768"/>
                  </a:lnTo>
                  <a:lnTo>
                    <a:pt x="234856" y="264674"/>
                  </a:lnTo>
                  <a:lnTo>
                    <a:pt x="223947" y="272043"/>
                  </a:lnTo>
                  <a:lnTo>
                    <a:pt x="210043" y="274766"/>
                  </a:lnTo>
                  <a:lnTo>
                    <a:pt x="203290" y="274091"/>
                  </a:lnTo>
                  <a:lnTo>
                    <a:pt x="176037" y="246894"/>
                  </a:lnTo>
                  <a:lnTo>
                    <a:pt x="175487" y="240056"/>
                  </a:lnTo>
                  <a:lnTo>
                    <a:pt x="175487" y="73623"/>
                  </a:lnTo>
                  <a:lnTo>
                    <a:pt x="169578" y="46425"/>
                  </a:lnTo>
                  <a:lnTo>
                    <a:pt x="154265" y="24269"/>
                  </a:lnTo>
                  <a:lnTo>
                    <a:pt x="131828" y="9360"/>
                  </a:lnTo>
                  <a:lnTo>
                    <a:pt x="104545" y="3900"/>
                  </a:lnTo>
                  <a:lnTo>
                    <a:pt x="89767" y="5417"/>
                  </a:lnTo>
                  <a:lnTo>
                    <a:pt x="54354" y="24664"/>
                  </a:lnTo>
                  <a:lnTo>
                    <a:pt x="35103" y="60028"/>
                  </a:lnTo>
                  <a:lnTo>
                    <a:pt x="33564" y="73648"/>
                  </a:lnTo>
                  <a:lnTo>
                    <a:pt x="33564" y="215152"/>
                  </a:lnTo>
                  <a:lnTo>
                    <a:pt x="32434" y="215609"/>
                  </a:lnTo>
                  <a:lnTo>
                    <a:pt x="15433" y="226545"/>
                  </a:lnTo>
                  <a:lnTo>
                    <a:pt x="4305" y="242627"/>
                  </a:lnTo>
                  <a:lnTo>
                    <a:pt x="0" y="261706"/>
                  </a:lnTo>
                  <a:lnTo>
                    <a:pt x="3465" y="281636"/>
                  </a:lnTo>
                  <a:lnTo>
                    <a:pt x="14421" y="298662"/>
                  </a:lnTo>
                  <a:lnTo>
                    <a:pt x="30524" y="309808"/>
                  </a:lnTo>
                  <a:lnTo>
                    <a:pt x="49630" y="314130"/>
                  </a:lnTo>
                  <a:lnTo>
                    <a:pt x="69594" y="310681"/>
                  </a:lnTo>
                  <a:lnTo>
                    <a:pt x="97826" y="283681"/>
                  </a:lnTo>
                  <a:lnTo>
                    <a:pt x="102166" y="264242"/>
                  </a:lnTo>
                  <a:lnTo>
                    <a:pt x="101405" y="254343"/>
                  </a:lnTo>
                  <a:lnTo>
                    <a:pt x="79941" y="221088"/>
                  </a:lnTo>
                  <a:lnTo>
                    <a:pt x="69912" y="215711"/>
                  </a:lnTo>
                  <a:lnTo>
                    <a:pt x="69912" y="73826"/>
                  </a:lnTo>
                  <a:lnTo>
                    <a:pt x="72531" y="60417"/>
                  </a:lnTo>
                  <a:lnTo>
                    <a:pt x="79859" y="49407"/>
                  </a:lnTo>
                  <a:lnTo>
                    <a:pt x="90782" y="41936"/>
                  </a:lnTo>
                  <a:lnTo>
                    <a:pt x="104189" y="39142"/>
                  </a:lnTo>
                  <a:lnTo>
                    <a:pt x="111624" y="39803"/>
                  </a:lnTo>
                  <a:lnTo>
                    <a:pt x="138765" y="67024"/>
                  </a:lnTo>
                  <a:lnTo>
                    <a:pt x="139343" y="73864"/>
                  </a:lnTo>
                  <a:lnTo>
                    <a:pt x="139343" y="239980"/>
                  </a:lnTo>
                  <a:lnTo>
                    <a:pt x="144964" y="267584"/>
                  </a:lnTo>
                  <a:lnTo>
                    <a:pt x="160234" y="290148"/>
                  </a:lnTo>
                  <a:lnTo>
                    <a:pt x="182848" y="305374"/>
                  </a:lnTo>
                  <a:lnTo>
                    <a:pt x="210501" y="310961"/>
                  </a:lnTo>
                  <a:lnTo>
                    <a:pt x="217530" y="310619"/>
                  </a:lnTo>
                  <a:lnTo>
                    <a:pt x="255513" y="294906"/>
                  </a:lnTo>
                  <a:lnTo>
                    <a:pt x="279986" y="253876"/>
                  </a:lnTo>
                  <a:lnTo>
                    <a:pt x="281227" y="239980"/>
                  </a:lnTo>
                  <a:lnTo>
                    <a:pt x="281227" y="99175"/>
                  </a:lnTo>
                  <a:lnTo>
                    <a:pt x="291349" y="94095"/>
                  </a:lnTo>
                  <a:lnTo>
                    <a:pt x="313526" y="61778"/>
                  </a:lnTo>
                  <a:lnTo>
                    <a:pt x="314639" y="51876"/>
                  </a:lnTo>
                  <a:lnTo>
                    <a:pt x="313788" y="41947"/>
                  </a:lnTo>
                  <a:lnTo>
                    <a:pt x="292482" y="9056"/>
                  </a:lnTo>
                  <a:lnTo>
                    <a:pt x="273968" y="1110"/>
                  </a:lnTo>
                  <a:lnTo>
                    <a:pt x="264052" y="0"/>
                  </a:lnTo>
                  <a:close/>
                </a:path>
              </a:pathLst>
            </a:custGeom>
            <a:solidFill>
              <a:srgbClr val="0501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B490DF6F-D8E0-C657-6A99-664023C40753}"/>
                </a:ext>
              </a:extLst>
            </p:cNvPr>
            <p:cNvSpPr/>
            <p:nvPr/>
          </p:nvSpPr>
          <p:spPr>
            <a:xfrm>
              <a:off x="1544862" y="974497"/>
              <a:ext cx="116738" cy="1176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BADE335C-B1D0-0D3A-5449-57AEB69921ED}"/>
                </a:ext>
              </a:extLst>
            </p:cNvPr>
            <p:cNvSpPr/>
            <p:nvPr/>
          </p:nvSpPr>
          <p:spPr>
            <a:xfrm>
              <a:off x="1333520" y="1187599"/>
              <a:ext cx="115608" cy="1176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EB70339D-AA9A-E293-9AB2-19E3BBE19682}"/>
              </a:ext>
            </a:extLst>
          </p:cNvPr>
          <p:cNvSpPr txBox="1"/>
          <p:nvPr/>
        </p:nvSpPr>
        <p:spPr>
          <a:xfrm>
            <a:off x="1758955" y="970433"/>
            <a:ext cx="3514725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spc="70" dirty="0">
                <a:solidFill>
                  <a:srgbClr val="050100"/>
                </a:solidFill>
                <a:latin typeface="Arial Unicode MS"/>
                <a:cs typeface="Arial Unicode MS"/>
              </a:rPr>
              <a:t>Flexibilní </a:t>
            </a:r>
            <a:r>
              <a:rPr sz="2000" spc="125" dirty="0">
                <a:solidFill>
                  <a:srgbClr val="050100"/>
                </a:solidFill>
                <a:latin typeface="Arial Unicode MS"/>
                <a:cs typeface="Arial Unicode MS"/>
              </a:rPr>
              <a:t>kabeláž</a:t>
            </a:r>
            <a:endParaRPr sz="2000" dirty="0">
              <a:latin typeface="Arial Unicode MS"/>
              <a:cs typeface="Arial Unicode MS"/>
            </a:endParaRPr>
          </a:p>
        </p:txBody>
      </p:sp>
      <p:pic>
        <p:nvPicPr>
          <p:cNvPr id="1026" name="Obrázek 1">
            <a:extLst>
              <a:ext uri="{FF2B5EF4-FFF2-40B4-BE49-F238E27FC236}">
                <a16:creationId xmlns:a16="http://schemas.microsoft.com/office/drawing/2014/main" id="{590639D4-51C7-A994-0BC7-97E67D2ED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2574" r="1429" b="3117"/>
          <a:stretch/>
        </p:blipFill>
        <p:spPr bwMode="auto">
          <a:xfrm>
            <a:off x="2768600" y="1968501"/>
            <a:ext cx="5181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749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8360" y="427223"/>
            <a:ext cx="567504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-10" dirty="0">
                <a:solidFill>
                  <a:srgbClr val="050100"/>
                </a:solidFill>
              </a:rPr>
              <a:t>Systém pro rodinné domy</a:t>
            </a:r>
            <a:endParaRPr lang="cs-CZ"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213300" y="1030639"/>
            <a:ext cx="4603299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65" dirty="0">
                <a:solidFill>
                  <a:srgbClr val="050100"/>
                </a:solidFill>
                <a:latin typeface="Arial Unicode MS"/>
                <a:cs typeface="Arial Unicode MS"/>
              </a:rPr>
              <a:t>Pro </a:t>
            </a:r>
            <a:r>
              <a:rPr lang="cs-CZ" spc="-25" dirty="0">
                <a:solidFill>
                  <a:srgbClr val="050100"/>
                </a:solidFill>
                <a:latin typeface="Arial Unicode MS"/>
                <a:cs typeface="Arial Unicode MS"/>
              </a:rPr>
              <a:t>1- 4 </a:t>
            </a:r>
            <a:r>
              <a:rPr lang="cs-CZ" spc="110" dirty="0">
                <a:solidFill>
                  <a:srgbClr val="050100"/>
                </a:solidFill>
                <a:latin typeface="Arial Unicode MS"/>
                <a:cs typeface="Arial Unicode MS"/>
              </a:rPr>
              <a:t>apartmány </a:t>
            </a:r>
            <a:r>
              <a:rPr lang="cs-CZ" spc="80" dirty="0">
                <a:solidFill>
                  <a:srgbClr val="050100"/>
                </a:solidFill>
                <a:latin typeface="Arial Unicode MS"/>
                <a:cs typeface="Arial Unicode MS"/>
              </a:rPr>
              <a:t>nebo </a:t>
            </a:r>
            <a:r>
              <a:rPr lang="cs-CZ" spc="35" dirty="0">
                <a:solidFill>
                  <a:srgbClr val="050100"/>
                </a:solidFill>
                <a:latin typeface="Arial Unicode MS"/>
                <a:cs typeface="Arial Unicode MS"/>
              </a:rPr>
              <a:t>rodinné domy</a:t>
            </a:r>
            <a:endParaRPr lang="cs-CZ" dirty="0">
              <a:latin typeface="Arial Unicode MS"/>
              <a:cs typeface="Arial Unicode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51949" y="3731624"/>
            <a:ext cx="3486150" cy="277495"/>
            <a:chOff x="5951949" y="3731624"/>
            <a:chExt cx="3486150" cy="277495"/>
          </a:xfrm>
        </p:grpSpPr>
        <p:sp>
          <p:nvSpPr>
            <p:cNvPr id="5" name="object 5"/>
            <p:cNvSpPr/>
            <p:nvPr/>
          </p:nvSpPr>
          <p:spPr>
            <a:xfrm>
              <a:off x="5957557" y="3739845"/>
              <a:ext cx="3472179" cy="269240"/>
            </a:xfrm>
            <a:custGeom>
              <a:avLst/>
              <a:gdLst/>
              <a:ahLst/>
              <a:cxnLst/>
              <a:rect l="l" t="t" r="r" b="b"/>
              <a:pathLst>
                <a:path w="3472179" h="269239">
                  <a:moveTo>
                    <a:pt x="3471976" y="0"/>
                  </a:moveTo>
                  <a:lnTo>
                    <a:pt x="2742069" y="0"/>
                  </a:lnTo>
                  <a:lnTo>
                    <a:pt x="2018741" y="0"/>
                  </a:lnTo>
                  <a:lnTo>
                    <a:pt x="1288834" y="0"/>
                  </a:lnTo>
                  <a:lnTo>
                    <a:pt x="0" y="0"/>
                  </a:lnTo>
                  <a:lnTo>
                    <a:pt x="0" y="269201"/>
                  </a:lnTo>
                  <a:lnTo>
                    <a:pt x="1288834" y="269201"/>
                  </a:lnTo>
                  <a:lnTo>
                    <a:pt x="2018741" y="269201"/>
                  </a:lnTo>
                  <a:lnTo>
                    <a:pt x="2742069" y="269201"/>
                  </a:lnTo>
                  <a:lnTo>
                    <a:pt x="3471976" y="269201"/>
                  </a:lnTo>
                  <a:lnTo>
                    <a:pt x="3471976" y="0"/>
                  </a:lnTo>
                  <a:close/>
                </a:path>
              </a:pathLst>
            </a:custGeom>
            <a:solidFill>
              <a:srgbClr val="DA7F3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5959569" y="3739244"/>
              <a:ext cx="3470910" cy="0"/>
            </a:xfrm>
            <a:custGeom>
              <a:avLst/>
              <a:gdLst/>
              <a:ahLst/>
              <a:cxnLst/>
              <a:rect l="l" t="t" r="r" b="b"/>
              <a:pathLst>
                <a:path w="3470909">
                  <a:moveTo>
                    <a:pt x="0" y="0"/>
                  </a:moveTo>
                  <a:lnTo>
                    <a:pt x="3470313" y="0"/>
                  </a:lnTo>
                </a:path>
              </a:pathLst>
            </a:custGeom>
            <a:ln w="14795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</p:grpSp>
      <p:sp>
        <p:nvSpPr>
          <p:cNvPr id="7" name="object 7"/>
          <p:cNvSpPr/>
          <p:nvPr/>
        </p:nvSpPr>
        <p:spPr>
          <a:xfrm>
            <a:off x="5957557" y="4251998"/>
            <a:ext cx="3472179" cy="295910"/>
          </a:xfrm>
          <a:custGeom>
            <a:avLst/>
            <a:gdLst/>
            <a:ahLst/>
            <a:cxnLst/>
            <a:rect l="l" t="t" r="r" b="b"/>
            <a:pathLst>
              <a:path w="3472179" h="295910">
                <a:moveTo>
                  <a:pt x="3471976" y="0"/>
                </a:moveTo>
                <a:lnTo>
                  <a:pt x="2742069" y="0"/>
                </a:lnTo>
                <a:lnTo>
                  <a:pt x="2018741" y="0"/>
                </a:lnTo>
                <a:lnTo>
                  <a:pt x="1288834" y="0"/>
                </a:lnTo>
                <a:lnTo>
                  <a:pt x="0" y="0"/>
                </a:lnTo>
                <a:lnTo>
                  <a:pt x="0" y="295465"/>
                </a:lnTo>
                <a:lnTo>
                  <a:pt x="1288834" y="295465"/>
                </a:lnTo>
                <a:lnTo>
                  <a:pt x="2018741" y="295465"/>
                </a:lnTo>
                <a:lnTo>
                  <a:pt x="2742069" y="295465"/>
                </a:lnTo>
                <a:lnTo>
                  <a:pt x="3471976" y="295465"/>
                </a:lnTo>
                <a:lnTo>
                  <a:pt x="3471976" y="0"/>
                </a:lnTo>
                <a:close/>
              </a:path>
            </a:pathLst>
          </a:custGeom>
          <a:solidFill>
            <a:srgbClr val="DA7F31">
              <a:alpha val="19999"/>
            </a:srgbClr>
          </a:solidFill>
        </p:spPr>
        <p:txBody>
          <a:bodyPr wrap="square" lIns="0" tIns="0" rIns="0" bIns="0" rtlCol="0"/>
          <a:lstStyle/>
          <a:p>
            <a:endParaRPr lang="cs-CZ" sz="2800" dirty="0"/>
          </a:p>
        </p:txBody>
      </p:sp>
      <p:grpSp>
        <p:nvGrpSpPr>
          <p:cNvPr id="8" name="object 8"/>
          <p:cNvGrpSpPr/>
          <p:nvPr/>
        </p:nvGrpSpPr>
        <p:grpSpPr>
          <a:xfrm>
            <a:off x="5957557" y="4842929"/>
            <a:ext cx="3472815" cy="254000"/>
            <a:chOff x="5957557" y="4842929"/>
            <a:chExt cx="3472815" cy="254000"/>
          </a:xfrm>
        </p:grpSpPr>
        <p:sp>
          <p:nvSpPr>
            <p:cNvPr id="9" name="object 9"/>
            <p:cNvSpPr/>
            <p:nvPr/>
          </p:nvSpPr>
          <p:spPr>
            <a:xfrm>
              <a:off x="5957557" y="4842929"/>
              <a:ext cx="3472179" cy="243204"/>
            </a:xfrm>
            <a:custGeom>
              <a:avLst/>
              <a:gdLst/>
              <a:ahLst/>
              <a:cxnLst/>
              <a:rect l="l" t="t" r="r" b="b"/>
              <a:pathLst>
                <a:path w="3472179" h="243204">
                  <a:moveTo>
                    <a:pt x="3471976" y="0"/>
                  </a:moveTo>
                  <a:lnTo>
                    <a:pt x="2742069" y="0"/>
                  </a:lnTo>
                  <a:lnTo>
                    <a:pt x="2018741" y="0"/>
                  </a:lnTo>
                  <a:lnTo>
                    <a:pt x="1288834" y="0"/>
                  </a:lnTo>
                  <a:lnTo>
                    <a:pt x="0" y="0"/>
                  </a:lnTo>
                  <a:lnTo>
                    <a:pt x="0" y="242951"/>
                  </a:lnTo>
                  <a:lnTo>
                    <a:pt x="1288834" y="242951"/>
                  </a:lnTo>
                  <a:lnTo>
                    <a:pt x="2018741" y="242951"/>
                  </a:lnTo>
                  <a:lnTo>
                    <a:pt x="2742069" y="242951"/>
                  </a:lnTo>
                  <a:lnTo>
                    <a:pt x="3471976" y="242951"/>
                  </a:lnTo>
                  <a:lnTo>
                    <a:pt x="3471976" y="0"/>
                  </a:lnTo>
                  <a:close/>
                </a:path>
              </a:pathLst>
            </a:custGeom>
            <a:solidFill>
              <a:srgbClr val="DA7F3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5959568" y="5089102"/>
              <a:ext cx="3470910" cy="0"/>
            </a:xfrm>
            <a:custGeom>
              <a:avLst/>
              <a:gdLst/>
              <a:ahLst/>
              <a:cxnLst/>
              <a:rect l="l" t="t" r="r" b="b"/>
              <a:pathLst>
                <a:path w="3470909">
                  <a:moveTo>
                    <a:pt x="0" y="0"/>
                  </a:moveTo>
                  <a:lnTo>
                    <a:pt x="3470313" y="0"/>
                  </a:lnTo>
                </a:path>
              </a:pathLst>
            </a:custGeom>
            <a:ln w="14795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339805" y="3788977"/>
            <a:ext cx="771906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110" dirty="0">
                <a:solidFill>
                  <a:srgbClr val="050100"/>
                </a:solidFill>
                <a:latin typeface="Arial Unicode MS"/>
                <a:cs typeface="Arial Unicode MS"/>
              </a:rPr>
              <a:t>Segment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93529" y="3788977"/>
            <a:ext cx="104775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50" dirty="0">
                <a:solidFill>
                  <a:srgbClr val="050100"/>
                </a:solidFill>
                <a:latin typeface="Arial Unicode MS"/>
                <a:cs typeface="Arial Unicode MS"/>
              </a:rPr>
              <a:t>A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84616" y="3788977"/>
            <a:ext cx="109855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95" dirty="0">
                <a:solidFill>
                  <a:srgbClr val="050100"/>
                </a:solidFill>
                <a:latin typeface="Arial Unicode MS"/>
                <a:cs typeface="Arial Unicode MS"/>
              </a:rPr>
              <a:t>B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42940" y="3797493"/>
            <a:ext cx="586795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-20" dirty="0">
                <a:solidFill>
                  <a:srgbClr val="050100"/>
                </a:solidFill>
                <a:latin typeface="Arial Unicode MS"/>
                <a:cs typeface="Arial Unicode MS"/>
              </a:rPr>
              <a:t>∑(</a:t>
            </a:r>
            <a:r>
              <a:rPr lang="cs-CZ" sz="1050" spc="85" dirty="0">
                <a:solidFill>
                  <a:srgbClr val="050100"/>
                </a:solidFill>
                <a:latin typeface="Arial Unicode MS"/>
                <a:cs typeface="Arial Unicode MS"/>
              </a:rPr>
              <a:t>A+B</a:t>
            </a:r>
            <a:r>
              <a:rPr lang="cs-CZ" sz="1050" dirty="0">
                <a:solidFill>
                  <a:srgbClr val="050100"/>
                </a:solidFill>
                <a:latin typeface="Arial Unicode MS"/>
                <a:cs typeface="Arial Unicode MS"/>
              </a:rPr>
              <a:t>)*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54823" y="4045600"/>
            <a:ext cx="1502834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60" dirty="0">
                <a:solidFill>
                  <a:srgbClr val="050100"/>
                </a:solidFill>
                <a:latin typeface="Arial Unicode MS"/>
                <a:cs typeface="Arial Unicode MS"/>
              </a:rPr>
              <a:t>2x 0,5mm</a:t>
            </a:r>
            <a:r>
              <a:rPr lang="cs-CZ" sz="1050" spc="60" baseline="30000" dirty="0">
                <a:solidFill>
                  <a:srgbClr val="050100"/>
                </a:solidFill>
                <a:latin typeface="Arial Unicode MS"/>
                <a:cs typeface="Arial Unicode MS"/>
              </a:rPr>
              <a:t>2</a:t>
            </a:r>
            <a:r>
              <a:rPr lang="cs-CZ" sz="1050" spc="60" dirty="0">
                <a:solidFill>
                  <a:srgbClr val="050100"/>
                </a:solidFill>
                <a:latin typeface="Arial Unicode MS"/>
                <a:cs typeface="Arial Unicode MS"/>
              </a:rPr>
              <a:t> k</a:t>
            </a:r>
            <a:r>
              <a:rPr lang="cs-CZ" sz="1050" spc="40" dirty="0">
                <a:solidFill>
                  <a:srgbClr val="050100"/>
                </a:solidFill>
                <a:latin typeface="Arial Unicode MS"/>
                <a:cs typeface="Arial Unicode MS"/>
              </a:rPr>
              <a:t>roucený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08533" y="4045600"/>
            <a:ext cx="417867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100" dirty="0">
                <a:solidFill>
                  <a:srgbClr val="050100"/>
                </a:solidFill>
                <a:latin typeface="Arial Unicode MS"/>
                <a:cs typeface="Arial Unicode MS"/>
              </a:rPr>
              <a:t>40m</a:t>
            </a:r>
            <a:endParaRPr lang="cs-CZ" sz="1050" spc="100" dirty="0">
              <a:latin typeface="Arial Unicode MS"/>
              <a:cs typeface="Arial Unicode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02357" y="4045600"/>
            <a:ext cx="417867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130" dirty="0">
                <a:solidFill>
                  <a:srgbClr val="050100"/>
                </a:solidFill>
                <a:latin typeface="Arial Unicode MS"/>
                <a:cs typeface="Arial Unicode MS"/>
              </a:rPr>
              <a:t>40m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914102" y="4048248"/>
            <a:ext cx="407697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85" dirty="0">
                <a:solidFill>
                  <a:srgbClr val="050100"/>
                </a:solidFill>
                <a:latin typeface="Arial Unicode MS"/>
                <a:cs typeface="Arial Unicode MS"/>
              </a:rPr>
              <a:t>160m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59182" y="4315836"/>
            <a:ext cx="1693885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50" dirty="0">
                <a:solidFill>
                  <a:srgbClr val="050100"/>
                </a:solidFill>
                <a:latin typeface="Arial Unicode MS"/>
                <a:cs typeface="Arial Unicode MS"/>
              </a:rPr>
              <a:t>2x 0,75mm</a:t>
            </a:r>
            <a:r>
              <a:rPr lang="cs-CZ" sz="1050" spc="60" baseline="30000" dirty="0">
                <a:solidFill>
                  <a:srgbClr val="050100"/>
                </a:solidFill>
                <a:latin typeface="Arial Unicode MS"/>
                <a:cs typeface="Arial Unicode MS"/>
              </a:rPr>
              <a:t>2</a:t>
            </a:r>
            <a:r>
              <a:rPr lang="cs-CZ" sz="1050" spc="50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lang="cs-CZ" sz="1050" spc="40" dirty="0">
                <a:solidFill>
                  <a:srgbClr val="050100"/>
                </a:solidFill>
                <a:latin typeface="Arial Unicode MS"/>
                <a:cs typeface="Arial Unicode MS"/>
              </a:rPr>
              <a:t>kroucený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11216" y="4315836"/>
            <a:ext cx="398726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85" dirty="0">
                <a:solidFill>
                  <a:srgbClr val="050100"/>
                </a:solidFill>
                <a:latin typeface="Arial Unicode MS"/>
                <a:cs typeface="Arial Unicode MS"/>
              </a:rPr>
              <a:t>60m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205599" y="4315836"/>
            <a:ext cx="452311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85" dirty="0">
                <a:solidFill>
                  <a:srgbClr val="050100"/>
                </a:solidFill>
                <a:latin typeface="Arial Unicode MS"/>
                <a:cs typeface="Arial Unicode MS"/>
              </a:rPr>
              <a:t>60m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899347" y="4304106"/>
            <a:ext cx="422452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85" dirty="0">
                <a:solidFill>
                  <a:srgbClr val="050100"/>
                </a:solidFill>
                <a:latin typeface="Arial Unicode MS"/>
                <a:cs typeface="Arial Unicode MS"/>
              </a:rPr>
              <a:t>200m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66338" y="4612414"/>
            <a:ext cx="1404936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40" dirty="0">
                <a:solidFill>
                  <a:srgbClr val="050100"/>
                </a:solidFill>
                <a:latin typeface="Arial Unicode MS"/>
                <a:cs typeface="Arial Unicode MS"/>
              </a:rPr>
              <a:t>2x 1mm</a:t>
            </a:r>
            <a:r>
              <a:rPr lang="cs-CZ" sz="1050" spc="60" baseline="30000" dirty="0">
                <a:solidFill>
                  <a:srgbClr val="050100"/>
                </a:solidFill>
                <a:latin typeface="Arial Unicode MS"/>
                <a:cs typeface="Arial Unicode MS"/>
              </a:rPr>
              <a:t>2</a:t>
            </a:r>
            <a:r>
              <a:rPr lang="cs-CZ" sz="1050" spc="40" dirty="0">
                <a:solidFill>
                  <a:srgbClr val="050100"/>
                </a:solidFill>
                <a:latin typeface="Arial Unicode MS"/>
                <a:cs typeface="Arial Unicode MS"/>
              </a:rPr>
              <a:t> kroucený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17812" y="4612414"/>
            <a:ext cx="392130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-5" dirty="0">
                <a:solidFill>
                  <a:srgbClr val="050100"/>
                </a:solidFill>
                <a:latin typeface="Arial Unicode MS"/>
                <a:cs typeface="Arial Unicode MS"/>
              </a:rPr>
              <a:t>75 m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183688" y="4611746"/>
            <a:ext cx="452311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130" dirty="0">
                <a:solidFill>
                  <a:srgbClr val="050100"/>
                </a:solidFill>
                <a:latin typeface="Arial Unicode MS"/>
                <a:cs typeface="Arial Unicode MS"/>
              </a:rPr>
              <a:t>100m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904825" y="4604824"/>
            <a:ext cx="416974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85" dirty="0">
                <a:solidFill>
                  <a:srgbClr val="050100"/>
                </a:solidFill>
                <a:latin typeface="Arial Unicode MS"/>
                <a:cs typeface="Arial Unicode MS"/>
              </a:rPr>
              <a:t>230m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45200" y="4882092"/>
            <a:ext cx="1693858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-5" dirty="0">
                <a:solidFill>
                  <a:srgbClr val="050100"/>
                </a:solidFill>
                <a:latin typeface="Arial Unicode MS"/>
                <a:cs typeface="Arial Unicode MS"/>
              </a:rPr>
              <a:t>CAT5 </a:t>
            </a:r>
            <a:r>
              <a:rPr lang="cs-CZ" sz="1050" spc="55" dirty="0">
                <a:solidFill>
                  <a:srgbClr val="050100"/>
                </a:solidFill>
                <a:latin typeface="Arial Unicode MS"/>
                <a:cs typeface="Arial Unicode MS"/>
              </a:rPr>
              <a:t>(kombinovaný)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619041" y="4882092"/>
            <a:ext cx="407359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-5" dirty="0">
                <a:solidFill>
                  <a:srgbClr val="050100"/>
                </a:solidFill>
                <a:latin typeface="Arial Unicode MS"/>
                <a:cs typeface="Arial Unicode MS"/>
              </a:rPr>
              <a:t>35 m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188718" y="4882092"/>
            <a:ext cx="392131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85" dirty="0">
                <a:solidFill>
                  <a:srgbClr val="050100"/>
                </a:solidFill>
                <a:latin typeface="Arial Unicode MS"/>
                <a:cs typeface="Arial Unicode MS"/>
              </a:rPr>
              <a:t>120m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914214" y="4894642"/>
            <a:ext cx="392131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85" dirty="0">
                <a:solidFill>
                  <a:srgbClr val="050100"/>
                </a:solidFill>
                <a:latin typeface="Arial Unicode MS"/>
                <a:cs typeface="Arial Unicode MS"/>
              </a:rPr>
              <a:t>160m</a:t>
            </a:r>
            <a:endParaRPr lang="cs-CZ" sz="1050" dirty="0">
              <a:latin typeface="Arial Unicode MS"/>
              <a:cs typeface="Arial Unicode MS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593733" y="2395888"/>
            <a:ext cx="3416074" cy="1902142"/>
            <a:chOff x="1593733" y="2169566"/>
            <a:chExt cx="3416074" cy="1902142"/>
          </a:xfrm>
        </p:grpSpPr>
        <p:sp>
          <p:nvSpPr>
            <p:cNvPr id="41" name="object 41"/>
            <p:cNvSpPr/>
            <p:nvPr/>
          </p:nvSpPr>
          <p:spPr>
            <a:xfrm>
              <a:off x="2160328" y="3956448"/>
              <a:ext cx="2847340" cy="112395"/>
            </a:xfrm>
            <a:custGeom>
              <a:avLst/>
              <a:gdLst/>
              <a:ahLst/>
              <a:cxnLst/>
              <a:rect l="l" t="t" r="r" b="b"/>
              <a:pathLst>
                <a:path w="2847340" h="112395">
                  <a:moveTo>
                    <a:pt x="2649308" y="0"/>
                  </a:moveTo>
                  <a:lnTo>
                    <a:pt x="0" y="0"/>
                  </a:lnTo>
                  <a:lnTo>
                    <a:pt x="197980" y="112166"/>
                  </a:lnTo>
                  <a:lnTo>
                    <a:pt x="2847276" y="112166"/>
                  </a:lnTo>
                  <a:lnTo>
                    <a:pt x="2649308" y="0"/>
                  </a:lnTo>
                  <a:close/>
                </a:path>
              </a:pathLst>
            </a:custGeom>
            <a:solidFill>
              <a:srgbClr val="9FA0A3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42" name="object 42"/>
            <p:cNvSpPr/>
            <p:nvPr/>
          </p:nvSpPr>
          <p:spPr>
            <a:xfrm>
              <a:off x="2156129" y="2666784"/>
              <a:ext cx="2847340" cy="1296035"/>
            </a:xfrm>
            <a:custGeom>
              <a:avLst/>
              <a:gdLst/>
              <a:ahLst/>
              <a:cxnLst/>
              <a:rect l="l" t="t" r="r" b="b"/>
              <a:pathLst>
                <a:path w="2847340" h="1296035">
                  <a:moveTo>
                    <a:pt x="2847276" y="0"/>
                  </a:moveTo>
                  <a:lnTo>
                    <a:pt x="0" y="0"/>
                  </a:lnTo>
                  <a:lnTo>
                    <a:pt x="0" y="1033729"/>
                  </a:lnTo>
                  <a:lnTo>
                    <a:pt x="0" y="1295692"/>
                  </a:lnTo>
                  <a:lnTo>
                    <a:pt x="470535" y="1295692"/>
                  </a:lnTo>
                  <a:lnTo>
                    <a:pt x="470535" y="1033729"/>
                  </a:lnTo>
                  <a:lnTo>
                    <a:pt x="691413" y="1033729"/>
                  </a:lnTo>
                  <a:lnTo>
                    <a:pt x="691413" y="1295692"/>
                  </a:lnTo>
                  <a:lnTo>
                    <a:pt x="2847276" y="1295692"/>
                  </a:lnTo>
                  <a:lnTo>
                    <a:pt x="2847276" y="1033729"/>
                  </a:lnTo>
                  <a:lnTo>
                    <a:pt x="2847276" y="0"/>
                  </a:lnTo>
                  <a:close/>
                </a:path>
              </a:pathLst>
            </a:custGeom>
            <a:solidFill>
              <a:srgbClr val="B7B7BA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43" name="object 43"/>
            <p:cNvSpPr/>
            <p:nvPr/>
          </p:nvSpPr>
          <p:spPr>
            <a:xfrm>
              <a:off x="3052737" y="2562618"/>
              <a:ext cx="1957070" cy="1503680"/>
            </a:xfrm>
            <a:custGeom>
              <a:avLst/>
              <a:gdLst/>
              <a:ahLst/>
              <a:cxnLst/>
              <a:rect l="l" t="t" r="r" b="b"/>
              <a:pathLst>
                <a:path w="1957070" h="1503679">
                  <a:moveTo>
                    <a:pt x="165493" y="834720"/>
                  </a:moveTo>
                  <a:lnTo>
                    <a:pt x="0" y="726998"/>
                  </a:lnTo>
                  <a:lnTo>
                    <a:pt x="0" y="1391843"/>
                  </a:lnTo>
                  <a:lnTo>
                    <a:pt x="165493" y="1499590"/>
                  </a:lnTo>
                  <a:lnTo>
                    <a:pt x="165493" y="834720"/>
                  </a:lnTo>
                  <a:close/>
                </a:path>
                <a:path w="1957070" h="1503679">
                  <a:moveTo>
                    <a:pt x="1956511" y="106768"/>
                  </a:moveTo>
                  <a:lnTo>
                    <a:pt x="1767459" y="0"/>
                  </a:lnTo>
                  <a:lnTo>
                    <a:pt x="1767459" y="1396847"/>
                  </a:lnTo>
                  <a:lnTo>
                    <a:pt x="1956511" y="1503603"/>
                  </a:lnTo>
                  <a:lnTo>
                    <a:pt x="1956511" y="106768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44" name="object 44"/>
            <p:cNvSpPr/>
            <p:nvPr/>
          </p:nvSpPr>
          <p:spPr>
            <a:xfrm>
              <a:off x="2160328" y="3294698"/>
              <a:ext cx="2847340" cy="109220"/>
            </a:xfrm>
            <a:custGeom>
              <a:avLst/>
              <a:gdLst/>
              <a:ahLst/>
              <a:cxnLst/>
              <a:rect l="l" t="t" r="r" b="b"/>
              <a:pathLst>
                <a:path w="2847340" h="109220">
                  <a:moveTo>
                    <a:pt x="2649308" y="0"/>
                  </a:moveTo>
                  <a:lnTo>
                    <a:pt x="0" y="0"/>
                  </a:lnTo>
                  <a:lnTo>
                    <a:pt x="197980" y="108889"/>
                  </a:lnTo>
                  <a:lnTo>
                    <a:pt x="2847276" y="108889"/>
                  </a:lnTo>
                  <a:lnTo>
                    <a:pt x="2649308" y="0"/>
                  </a:lnTo>
                  <a:close/>
                </a:path>
              </a:pathLst>
            </a:custGeom>
            <a:solidFill>
              <a:srgbClr val="9FA0A3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45" name="object 45"/>
            <p:cNvSpPr/>
            <p:nvPr/>
          </p:nvSpPr>
          <p:spPr>
            <a:xfrm>
              <a:off x="2155952" y="2566758"/>
              <a:ext cx="1055370" cy="1504950"/>
            </a:xfrm>
            <a:custGeom>
              <a:avLst/>
              <a:gdLst/>
              <a:ahLst/>
              <a:cxnLst/>
              <a:rect l="l" t="t" r="r" b="b"/>
              <a:pathLst>
                <a:path w="1055370" h="1504950">
                  <a:moveTo>
                    <a:pt x="189052" y="107556"/>
                  </a:moveTo>
                  <a:lnTo>
                    <a:pt x="0" y="787"/>
                  </a:lnTo>
                  <a:lnTo>
                    <a:pt x="0" y="1397635"/>
                  </a:lnTo>
                  <a:lnTo>
                    <a:pt x="189052" y="1504391"/>
                  </a:lnTo>
                  <a:lnTo>
                    <a:pt x="189052" y="107556"/>
                  </a:lnTo>
                  <a:close/>
                </a:path>
                <a:path w="1055370" h="1504950">
                  <a:moveTo>
                    <a:pt x="1055154" y="116497"/>
                  </a:moveTo>
                  <a:lnTo>
                    <a:pt x="889660" y="0"/>
                  </a:lnTo>
                  <a:lnTo>
                    <a:pt x="889660" y="718997"/>
                  </a:lnTo>
                  <a:lnTo>
                    <a:pt x="1055154" y="835520"/>
                  </a:lnTo>
                  <a:lnTo>
                    <a:pt x="1055154" y="116497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46" name="object 46"/>
            <p:cNvSpPr/>
            <p:nvPr/>
          </p:nvSpPr>
          <p:spPr>
            <a:xfrm>
              <a:off x="2147096" y="2200701"/>
              <a:ext cx="2673350" cy="374650"/>
            </a:xfrm>
            <a:custGeom>
              <a:avLst/>
              <a:gdLst/>
              <a:ahLst/>
              <a:cxnLst/>
              <a:rect l="l" t="t" r="r" b="b"/>
              <a:pathLst>
                <a:path w="2673350" h="374650">
                  <a:moveTo>
                    <a:pt x="1336548" y="0"/>
                  </a:moveTo>
                  <a:lnTo>
                    <a:pt x="0" y="374522"/>
                  </a:lnTo>
                  <a:lnTo>
                    <a:pt x="2673096" y="374522"/>
                  </a:lnTo>
                  <a:lnTo>
                    <a:pt x="1336548" y="0"/>
                  </a:lnTo>
                  <a:close/>
                </a:path>
              </a:pathLst>
            </a:custGeom>
            <a:solidFill>
              <a:srgbClr val="B7B7BA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2160788" y="2560365"/>
              <a:ext cx="2847975" cy="109220"/>
            </a:xfrm>
            <a:custGeom>
              <a:avLst/>
              <a:gdLst/>
              <a:ahLst/>
              <a:cxnLst/>
              <a:rect l="l" t="t" r="r" b="b"/>
              <a:pathLst>
                <a:path w="2847975" h="109219">
                  <a:moveTo>
                    <a:pt x="2649385" y="0"/>
                  </a:moveTo>
                  <a:lnTo>
                    <a:pt x="0" y="0"/>
                  </a:lnTo>
                  <a:lnTo>
                    <a:pt x="197980" y="109105"/>
                  </a:lnTo>
                  <a:lnTo>
                    <a:pt x="2847365" y="109105"/>
                  </a:lnTo>
                  <a:lnTo>
                    <a:pt x="2649385" y="0"/>
                  </a:lnTo>
                  <a:close/>
                </a:path>
              </a:pathLst>
            </a:custGeom>
            <a:solidFill>
              <a:srgbClr val="9FA0A3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2122830" y="2169566"/>
              <a:ext cx="2885440" cy="508000"/>
            </a:xfrm>
            <a:custGeom>
              <a:avLst/>
              <a:gdLst/>
              <a:ahLst/>
              <a:cxnLst/>
              <a:rect l="l" t="t" r="r" b="b"/>
              <a:pathLst>
                <a:path w="2885440" h="508000">
                  <a:moveTo>
                    <a:pt x="2885325" y="492861"/>
                  </a:moveTo>
                  <a:lnTo>
                    <a:pt x="2718409" y="397776"/>
                  </a:lnTo>
                  <a:lnTo>
                    <a:pt x="1408391" y="27279"/>
                  </a:lnTo>
                  <a:lnTo>
                    <a:pt x="1408188" y="27990"/>
                  </a:lnTo>
                  <a:lnTo>
                    <a:pt x="1335227" y="7353"/>
                  </a:lnTo>
                  <a:lnTo>
                    <a:pt x="1333639" y="12915"/>
                  </a:lnTo>
                  <a:lnTo>
                    <a:pt x="1311084" y="0"/>
                  </a:lnTo>
                  <a:lnTo>
                    <a:pt x="0" y="383654"/>
                  </a:lnTo>
                  <a:lnTo>
                    <a:pt x="215976" y="507225"/>
                  </a:lnTo>
                  <a:lnTo>
                    <a:pt x="1525257" y="124091"/>
                  </a:lnTo>
                  <a:lnTo>
                    <a:pt x="2812161" y="488035"/>
                  </a:lnTo>
                  <a:lnTo>
                    <a:pt x="2812161" y="487273"/>
                  </a:lnTo>
                  <a:lnTo>
                    <a:pt x="2885325" y="507961"/>
                  </a:lnTo>
                  <a:lnTo>
                    <a:pt x="2885325" y="492861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49" name="object 49"/>
            <p:cNvSpPr/>
            <p:nvPr/>
          </p:nvSpPr>
          <p:spPr>
            <a:xfrm>
              <a:off x="2206124" y="3655664"/>
              <a:ext cx="83185" cy="384175"/>
            </a:xfrm>
            <a:custGeom>
              <a:avLst/>
              <a:gdLst/>
              <a:ahLst/>
              <a:cxnLst/>
              <a:rect l="l" t="t" r="r" b="b"/>
              <a:pathLst>
                <a:path w="83185" h="384175">
                  <a:moveTo>
                    <a:pt x="0" y="0"/>
                  </a:moveTo>
                  <a:lnTo>
                    <a:pt x="0" y="335826"/>
                  </a:lnTo>
                  <a:lnTo>
                    <a:pt x="82740" y="383565"/>
                  </a:lnTo>
                  <a:lnTo>
                    <a:pt x="82740" y="47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F83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593733" y="3911925"/>
              <a:ext cx="1032510" cy="0"/>
            </a:xfrm>
            <a:custGeom>
              <a:avLst/>
              <a:gdLst/>
              <a:ahLst/>
              <a:cxnLst/>
              <a:rect l="l" t="t" r="r" b="b"/>
              <a:pathLst>
                <a:path w="1032510">
                  <a:moveTo>
                    <a:pt x="0" y="0"/>
                  </a:moveTo>
                  <a:lnTo>
                    <a:pt x="1032384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51" name="object 51"/>
            <p:cNvSpPr/>
            <p:nvPr/>
          </p:nvSpPr>
          <p:spPr>
            <a:xfrm>
              <a:off x="1951014" y="3881284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0" y="0"/>
                  </a:moveTo>
                  <a:lnTo>
                    <a:pt x="61379" y="61277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52" name="object 52"/>
            <p:cNvSpPr/>
            <p:nvPr/>
          </p:nvSpPr>
          <p:spPr>
            <a:xfrm>
              <a:off x="2852425" y="3795926"/>
              <a:ext cx="132080" cy="0"/>
            </a:xfrm>
            <a:custGeom>
              <a:avLst/>
              <a:gdLst/>
              <a:ahLst/>
              <a:cxnLst/>
              <a:rect l="l" t="t" r="r" b="b"/>
              <a:pathLst>
                <a:path w="132080">
                  <a:moveTo>
                    <a:pt x="0" y="0"/>
                  </a:moveTo>
                  <a:lnTo>
                    <a:pt x="131507" y="0"/>
                  </a:lnTo>
                </a:path>
              </a:pathLst>
            </a:custGeom>
            <a:ln w="18503">
              <a:solidFill>
                <a:srgbClr val="C59532"/>
              </a:solidFill>
            </a:ln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53" name="object 53"/>
            <p:cNvSpPr/>
            <p:nvPr/>
          </p:nvSpPr>
          <p:spPr>
            <a:xfrm>
              <a:off x="2891349" y="3683757"/>
              <a:ext cx="189033" cy="6921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54" name="object 54"/>
            <p:cNvSpPr/>
            <p:nvPr/>
          </p:nvSpPr>
          <p:spPr>
            <a:xfrm>
              <a:off x="2851880" y="3911925"/>
              <a:ext cx="1206500" cy="0"/>
            </a:xfrm>
            <a:custGeom>
              <a:avLst/>
              <a:gdLst/>
              <a:ahLst/>
              <a:cxnLst/>
              <a:rect l="l" t="t" r="r" b="b"/>
              <a:pathLst>
                <a:path w="1206500">
                  <a:moveTo>
                    <a:pt x="1206093" y="0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55" name="object 55"/>
            <p:cNvSpPr/>
            <p:nvPr/>
          </p:nvSpPr>
          <p:spPr>
            <a:xfrm>
              <a:off x="3531918" y="3881284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0" y="0"/>
                  </a:moveTo>
                  <a:lnTo>
                    <a:pt x="61379" y="61277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56" name="object 56"/>
            <p:cNvSpPr/>
            <p:nvPr/>
          </p:nvSpPr>
          <p:spPr>
            <a:xfrm>
              <a:off x="4057973" y="3098513"/>
              <a:ext cx="0" cy="814069"/>
            </a:xfrm>
            <a:custGeom>
              <a:avLst/>
              <a:gdLst/>
              <a:ahLst/>
              <a:cxnLst/>
              <a:rect l="l" t="t" r="r" b="b"/>
              <a:pathLst>
                <a:path h="814070">
                  <a:moveTo>
                    <a:pt x="0" y="721163"/>
                  </a:moveTo>
                  <a:lnTo>
                    <a:pt x="0" y="813959"/>
                  </a:lnTo>
                </a:path>
                <a:path h="814070">
                  <a:moveTo>
                    <a:pt x="0" y="0"/>
                  </a:moveTo>
                  <a:lnTo>
                    <a:pt x="0" y="403586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57" name="object 57"/>
            <p:cNvSpPr/>
            <p:nvPr/>
          </p:nvSpPr>
          <p:spPr>
            <a:xfrm>
              <a:off x="4027286" y="3210459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0" y="0"/>
                  </a:moveTo>
                  <a:lnTo>
                    <a:pt x="61379" y="61277"/>
                  </a:lnTo>
                </a:path>
              </a:pathLst>
            </a:custGeom>
            <a:ln w="18503">
              <a:solidFill>
                <a:srgbClr val="7E9142"/>
              </a:solidFill>
            </a:ln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58" name="object 58"/>
            <p:cNvSpPr/>
            <p:nvPr/>
          </p:nvSpPr>
          <p:spPr>
            <a:xfrm>
              <a:off x="4059068" y="2408321"/>
              <a:ext cx="0" cy="375285"/>
            </a:xfrm>
            <a:custGeom>
              <a:avLst/>
              <a:gdLst/>
              <a:ahLst/>
              <a:cxnLst/>
              <a:rect l="l" t="t" r="r" b="b"/>
              <a:pathLst>
                <a:path h="375285">
                  <a:moveTo>
                    <a:pt x="0" y="374802"/>
                  </a:moveTo>
                  <a:lnTo>
                    <a:pt x="0" y="0"/>
                  </a:lnTo>
                </a:path>
              </a:pathLst>
            </a:custGeom>
            <a:ln w="18503">
              <a:solidFill>
                <a:srgbClr val="7E9142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4399841" y="3819590"/>
            <a:ext cx="686135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60" dirty="0">
                <a:solidFill>
                  <a:srgbClr val="050100"/>
                </a:solidFill>
                <a:latin typeface="Arial Unicode MS"/>
                <a:cs typeface="Arial Unicode MS"/>
              </a:rPr>
              <a:t>01 Master</a:t>
            </a:r>
            <a:endParaRPr lang="cs-CZ" sz="1050" dirty="0">
              <a:latin typeface="Arial Unicode MS"/>
              <a:cs typeface="Arial Unicode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386762" y="3082664"/>
            <a:ext cx="591637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1050" spc="50" dirty="0">
                <a:solidFill>
                  <a:srgbClr val="050100"/>
                </a:solidFill>
                <a:latin typeface="Arial Unicode MS"/>
                <a:cs typeface="Arial Unicode MS"/>
              </a:rPr>
              <a:t>01 Slave</a:t>
            </a:r>
            <a:endParaRPr lang="cs-CZ" sz="1050" dirty="0">
              <a:latin typeface="Arial Unicode MS"/>
              <a:cs typeface="Arial Unicode MS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1325775" y="3007256"/>
            <a:ext cx="3007360" cy="1325245"/>
            <a:chOff x="1325775" y="2780934"/>
            <a:chExt cx="3007360" cy="1325245"/>
          </a:xfrm>
        </p:grpSpPr>
        <p:sp>
          <p:nvSpPr>
            <p:cNvPr id="62" name="object 62"/>
            <p:cNvSpPr/>
            <p:nvPr/>
          </p:nvSpPr>
          <p:spPr>
            <a:xfrm>
              <a:off x="3779602" y="3502099"/>
              <a:ext cx="553085" cy="318135"/>
            </a:xfrm>
            <a:custGeom>
              <a:avLst/>
              <a:gdLst/>
              <a:ahLst/>
              <a:cxnLst/>
              <a:rect l="l" t="t" r="r" b="b"/>
              <a:pathLst>
                <a:path w="553085" h="318135">
                  <a:moveTo>
                    <a:pt x="550430" y="0"/>
                  </a:moveTo>
                  <a:lnTo>
                    <a:pt x="2476" y="0"/>
                  </a:lnTo>
                  <a:lnTo>
                    <a:pt x="0" y="2844"/>
                  </a:lnTo>
                  <a:lnTo>
                    <a:pt x="0" y="6349"/>
                  </a:lnTo>
                  <a:lnTo>
                    <a:pt x="0" y="314731"/>
                  </a:lnTo>
                  <a:lnTo>
                    <a:pt x="2476" y="317576"/>
                  </a:lnTo>
                  <a:lnTo>
                    <a:pt x="550430" y="317576"/>
                  </a:lnTo>
                  <a:lnTo>
                    <a:pt x="552907" y="314731"/>
                  </a:lnTo>
                  <a:lnTo>
                    <a:pt x="552907" y="2844"/>
                  </a:lnTo>
                  <a:lnTo>
                    <a:pt x="550430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63" name="object 63"/>
            <p:cNvSpPr/>
            <p:nvPr/>
          </p:nvSpPr>
          <p:spPr>
            <a:xfrm>
              <a:off x="3862110" y="3556289"/>
              <a:ext cx="377825" cy="212725"/>
            </a:xfrm>
            <a:custGeom>
              <a:avLst/>
              <a:gdLst/>
              <a:ahLst/>
              <a:cxnLst/>
              <a:rect l="l" t="t" r="r" b="b"/>
              <a:pathLst>
                <a:path w="377825" h="212725">
                  <a:moveTo>
                    <a:pt x="374789" y="0"/>
                  </a:moveTo>
                  <a:lnTo>
                    <a:pt x="2540" y="0"/>
                  </a:lnTo>
                  <a:lnTo>
                    <a:pt x="0" y="2844"/>
                  </a:lnTo>
                  <a:lnTo>
                    <a:pt x="0" y="6375"/>
                  </a:lnTo>
                  <a:lnTo>
                    <a:pt x="0" y="209854"/>
                  </a:lnTo>
                  <a:lnTo>
                    <a:pt x="2540" y="212712"/>
                  </a:lnTo>
                  <a:lnTo>
                    <a:pt x="374789" y="212712"/>
                  </a:lnTo>
                  <a:lnTo>
                    <a:pt x="377329" y="209854"/>
                  </a:lnTo>
                  <a:lnTo>
                    <a:pt x="377329" y="2844"/>
                  </a:lnTo>
                  <a:lnTo>
                    <a:pt x="374789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64" name="object 64"/>
            <p:cNvSpPr/>
            <p:nvPr/>
          </p:nvSpPr>
          <p:spPr>
            <a:xfrm>
              <a:off x="4274642" y="3654120"/>
              <a:ext cx="27305" cy="112395"/>
            </a:xfrm>
            <a:custGeom>
              <a:avLst/>
              <a:gdLst/>
              <a:ahLst/>
              <a:cxnLst/>
              <a:rect l="l" t="t" r="r" b="b"/>
              <a:pathLst>
                <a:path w="27304" h="112395">
                  <a:moveTo>
                    <a:pt x="27165" y="91363"/>
                  </a:moveTo>
                  <a:lnTo>
                    <a:pt x="21082" y="85293"/>
                  </a:lnTo>
                  <a:lnTo>
                    <a:pt x="6083" y="85293"/>
                  </a:lnTo>
                  <a:lnTo>
                    <a:pt x="0" y="91363"/>
                  </a:lnTo>
                  <a:lnTo>
                    <a:pt x="0" y="98844"/>
                  </a:lnTo>
                  <a:lnTo>
                    <a:pt x="0" y="106324"/>
                  </a:lnTo>
                  <a:lnTo>
                    <a:pt x="6083" y="112395"/>
                  </a:lnTo>
                  <a:lnTo>
                    <a:pt x="21082" y="112395"/>
                  </a:lnTo>
                  <a:lnTo>
                    <a:pt x="27165" y="106324"/>
                  </a:lnTo>
                  <a:lnTo>
                    <a:pt x="27165" y="91363"/>
                  </a:lnTo>
                  <a:close/>
                </a:path>
                <a:path w="27304" h="112395">
                  <a:moveTo>
                    <a:pt x="27165" y="5943"/>
                  </a:moveTo>
                  <a:lnTo>
                    <a:pt x="21082" y="0"/>
                  </a:lnTo>
                  <a:lnTo>
                    <a:pt x="6083" y="0"/>
                  </a:lnTo>
                  <a:lnTo>
                    <a:pt x="0" y="5943"/>
                  </a:lnTo>
                  <a:lnTo>
                    <a:pt x="0" y="13296"/>
                  </a:lnTo>
                  <a:lnTo>
                    <a:pt x="0" y="20650"/>
                  </a:lnTo>
                  <a:lnTo>
                    <a:pt x="6083" y="26593"/>
                  </a:lnTo>
                  <a:lnTo>
                    <a:pt x="21082" y="26593"/>
                  </a:lnTo>
                  <a:lnTo>
                    <a:pt x="27165" y="20650"/>
                  </a:lnTo>
                  <a:lnTo>
                    <a:pt x="27165" y="5943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65" name="object 65"/>
            <p:cNvSpPr/>
            <p:nvPr/>
          </p:nvSpPr>
          <p:spPr>
            <a:xfrm>
              <a:off x="4192647" y="3790575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5448" y="0"/>
                  </a:moveTo>
                  <a:lnTo>
                    <a:pt x="1587" y="0"/>
                  </a:lnTo>
                  <a:lnTo>
                    <a:pt x="0" y="1600"/>
                  </a:lnTo>
                  <a:lnTo>
                    <a:pt x="0" y="3517"/>
                  </a:lnTo>
                  <a:lnTo>
                    <a:pt x="0" y="5435"/>
                  </a:lnTo>
                  <a:lnTo>
                    <a:pt x="1587" y="7035"/>
                  </a:lnTo>
                  <a:lnTo>
                    <a:pt x="5448" y="7035"/>
                  </a:lnTo>
                  <a:lnTo>
                    <a:pt x="7048" y="5435"/>
                  </a:lnTo>
                  <a:lnTo>
                    <a:pt x="7048" y="1600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66" name="object 66"/>
            <p:cNvSpPr/>
            <p:nvPr/>
          </p:nvSpPr>
          <p:spPr>
            <a:xfrm>
              <a:off x="4013548" y="3502098"/>
              <a:ext cx="319405" cy="326390"/>
            </a:xfrm>
            <a:custGeom>
              <a:avLst/>
              <a:gdLst/>
              <a:ahLst/>
              <a:cxnLst/>
              <a:rect l="l" t="t" r="r" b="b"/>
              <a:pathLst>
                <a:path w="319404" h="326389">
                  <a:moveTo>
                    <a:pt x="318960" y="0"/>
                  </a:moveTo>
                  <a:lnTo>
                    <a:pt x="0" y="9905"/>
                  </a:lnTo>
                  <a:lnTo>
                    <a:pt x="318960" y="326110"/>
                  </a:lnTo>
                  <a:lnTo>
                    <a:pt x="318960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67" name="object 67"/>
            <p:cNvSpPr/>
            <p:nvPr/>
          </p:nvSpPr>
          <p:spPr>
            <a:xfrm>
              <a:off x="3779602" y="2780936"/>
              <a:ext cx="553085" cy="318135"/>
            </a:xfrm>
            <a:custGeom>
              <a:avLst/>
              <a:gdLst/>
              <a:ahLst/>
              <a:cxnLst/>
              <a:rect l="l" t="t" r="r" b="b"/>
              <a:pathLst>
                <a:path w="553085" h="318135">
                  <a:moveTo>
                    <a:pt x="550430" y="0"/>
                  </a:moveTo>
                  <a:lnTo>
                    <a:pt x="2476" y="0"/>
                  </a:lnTo>
                  <a:lnTo>
                    <a:pt x="0" y="2844"/>
                  </a:lnTo>
                  <a:lnTo>
                    <a:pt x="0" y="6350"/>
                  </a:lnTo>
                  <a:lnTo>
                    <a:pt x="0" y="314731"/>
                  </a:lnTo>
                  <a:lnTo>
                    <a:pt x="2476" y="317576"/>
                  </a:lnTo>
                  <a:lnTo>
                    <a:pt x="550430" y="317576"/>
                  </a:lnTo>
                  <a:lnTo>
                    <a:pt x="552907" y="314731"/>
                  </a:lnTo>
                  <a:lnTo>
                    <a:pt x="552907" y="2844"/>
                  </a:lnTo>
                  <a:lnTo>
                    <a:pt x="550430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68" name="object 68"/>
            <p:cNvSpPr/>
            <p:nvPr/>
          </p:nvSpPr>
          <p:spPr>
            <a:xfrm>
              <a:off x="3862110" y="2835125"/>
              <a:ext cx="377825" cy="212725"/>
            </a:xfrm>
            <a:custGeom>
              <a:avLst/>
              <a:gdLst/>
              <a:ahLst/>
              <a:cxnLst/>
              <a:rect l="l" t="t" r="r" b="b"/>
              <a:pathLst>
                <a:path w="377825" h="212725">
                  <a:moveTo>
                    <a:pt x="374789" y="0"/>
                  </a:moveTo>
                  <a:lnTo>
                    <a:pt x="2540" y="0"/>
                  </a:lnTo>
                  <a:lnTo>
                    <a:pt x="0" y="2844"/>
                  </a:lnTo>
                  <a:lnTo>
                    <a:pt x="0" y="6375"/>
                  </a:lnTo>
                  <a:lnTo>
                    <a:pt x="0" y="209854"/>
                  </a:lnTo>
                  <a:lnTo>
                    <a:pt x="2540" y="212712"/>
                  </a:lnTo>
                  <a:lnTo>
                    <a:pt x="374789" y="212712"/>
                  </a:lnTo>
                  <a:lnTo>
                    <a:pt x="377329" y="209854"/>
                  </a:lnTo>
                  <a:lnTo>
                    <a:pt x="377329" y="2844"/>
                  </a:lnTo>
                  <a:lnTo>
                    <a:pt x="374789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69" name="object 69"/>
            <p:cNvSpPr/>
            <p:nvPr/>
          </p:nvSpPr>
          <p:spPr>
            <a:xfrm>
              <a:off x="4274642" y="2932950"/>
              <a:ext cx="27305" cy="112395"/>
            </a:xfrm>
            <a:custGeom>
              <a:avLst/>
              <a:gdLst/>
              <a:ahLst/>
              <a:cxnLst/>
              <a:rect l="l" t="t" r="r" b="b"/>
              <a:pathLst>
                <a:path w="27304" h="112394">
                  <a:moveTo>
                    <a:pt x="27165" y="91363"/>
                  </a:moveTo>
                  <a:lnTo>
                    <a:pt x="21082" y="85293"/>
                  </a:lnTo>
                  <a:lnTo>
                    <a:pt x="6083" y="85293"/>
                  </a:lnTo>
                  <a:lnTo>
                    <a:pt x="0" y="91363"/>
                  </a:lnTo>
                  <a:lnTo>
                    <a:pt x="0" y="98844"/>
                  </a:lnTo>
                  <a:lnTo>
                    <a:pt x="0" y="106324"/>
                  </a:lnTo>
                  <a:lnTo>
                    <a:pt x="6083" y="112395"/>
                  </a:lnTo>
                  <a:lnTo>
                    <a:pt x="21082" y="112395"/>
                  </a:lnTo>
                  <a:lnTo>
                    <a:pt x="27165" y="106324"/>
                  </a:lnTo>
                  <a:lnTo>
                    <a:pt x="27165" y="91363"/>
                  </a:lnTo>
                  <a:close/>
                </a:path>
                <a:path w="27304" h="112394">
                  <a:moveTo>
                    <a:pt x="27165" y="5943"/>
                  </a:moveTo>
                  <a:lnTo>
                    <a:pt x="21082" y="0"/>
                  </a:lnTo>
                  <a:lnTo>
                    <a:pt x="6083" y="0"/>
                  </a:lnTo>
                  <a:lnTo>
                    <a:pt x="0" y="5943"/>
                  </a:lnTo>
                  <a:lnTo>
                    <a:pt x="0" y="13296"/>
                  </a:lnTo>
                  <a:lnTo>
                    <a:pt x="0" y="20650"/>
                  </a:lnTo>
                  <a:lnTo>
                    <a:pt x="6083" y="26593"/>
                  </a:lnTo>
                  <a:lnTo>
                    <a:pt x="21082" y="26593"/>
                  </a:lnTo>
                  <a:lnTo>
                    <a:pt x="27165" y="20650"/>
                  </a:lnTo>
                  <a:lnTo>
                    <a:pt x="27165" y="5943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70" name="object 70"/>
            <p:cNvSpPr/>
            <p:nvPr/>
          </p:nvSpPr>
          <p:spPr>
            <a:xfrm>
              <a:off x="4192647" y="3069411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5448" y="0"/>
                  </a:moveTo>
                  <a:lnTo>
                    <a:pt x="1587" y="0"/>
                  </a:lnTo>
                  <a:lnTo>
                    <a:pt x="0" y="1600"/>
                  </a:lnTo>
                  <a:lnTo>
                    <a:pt x="0" y="3517"/>
                  </a:lnTo>
                  <a:lnTo>
                    <a:pt x="0" y="5435"/>
                  </a:lnTo>
                  <a:lnTo>
                    <a:pt x="1587" y="7035"/>
                  </a:lnTo>
                  <a:lnTo>
                    <a:pt x="5448" y="7035"/>
                  </a:lnTo>
                  <a:lnTo>
                    <a:pt x="7048" y="5435"/>
                  </a:lnTo>
                  <a:lnTo>
                    <a:pt x="7048" y="1600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71" name="object 71"/>
            <p:cNvSpPr/>
            <p:nvPr/>
          </p:nvSpPr>
          <p:spPr>
            <a:xfrm>
              <a:off x="4013548" y="2780934"/>
              <a:ext cx="319405" cy="326390"/>
            </a:xfrm>
            <a:custGeom>
              <a:avLst/>
              <a:gdLst/>
              <a:ahLst/>
              <a:cxnLst/>
              <a:rect l="l" t="t" r="r" b="b"/>
              <a:pathLst>
                <a:path w="319404" h="326389">
                  <a:moveTo>
                    <a:pt x="318960" y="0"/>
                  </a:moveTo>
                  <a:lnTo>
                    <a:pt x="0" y="9905"/>
                  </a:lnTo>
                  <a:lnTo>
                    <a:pt x="318960" y="326110"/>
                  </a:lnTo>
                  <a:lnTo>
                    <a:pt x="318960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72" name="object 72"/>
            <p:cNvSpPr/>
            <p:nvPr/>
          </p:nvSpPr>
          <p:spPr>
            <a:xfrm>
              <a:off x="2631059" y="3697973"/>
              <a:ext cx="221615" cy="279400"/>
            </a:xfrm>
            <a:custGeom>
              <a:avLst/>
              <a:gdLst/>
              <a:ahLst/>
              <a:cxnLst/>
              <a:rect l="l" t="t" r="r" b="b"/>
              <a:pathLst>
                <a:path w="221614" h="279400">
                  <a:moveTo>
                    <a:pt x="221361" y="1270"/>
                  </a:moveTo>
                  <a:lnTo>
                    <a:pt x="220929" y="1270"/>
                  </a:lnTo>
                  <a:lnTo>
                    <a:pt x="220929" y="0"/>
                  </a:lnTo>
                  <a:lnTo>
                    <a:pt x="216484" y="0"/>
                  </a:lnTo>
                  <a:lnTo>
                    <a:pt x="216484" y="1270"/>
                  </a:lnTo>
                  <a:lnTo>
                    <a:pt x="216484" y="2540"/>
                  </a:lnTo>
                  <a:lnTo>
                    <a:pt x="0" y="2540"/>
                  </a:lnTo>
                  <a:lnTo>
                    <a:pt x="0" y="270738"/>
                  </a:lnTo>
                  <a:lnTo>
                    <a:pt x="0" y="278130"/>
                  </a:lnTo>
                  <a:lnTo>
                    <a:pt x="482" y="278130"/>
                  </a:lnTo>
                  <a:lnTo>
                    <a:pt x="482" y="279400"/>
                  </a:lnTo>
                  <a:lnTo>
                    <a:pt x="220878" y="279400"/>
                  </a:lnTo>
                  <a:lnTo>
                    <a:pt x="220878" y="278130"/>
                  </a:lnTo>
                  <a:lnTo>
                    <a:pt x="221361" y="278130"/>
                  </a:lnTo>
                  <a:lnTo>
                    <a:pt x="221361" y="270738"/>
                  </a:lnTo>
                  <a:lnTo>
                    <a:pt x="221361" y="2540"/>
                  </a:lnTo>
                  <a:lnTo>
                    <a:pt x="221361" y="1270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73" name="object 73"/>
            <p:cNvSpPr/>
            <p:nvPr/>
          </p:nvSpPr>
          <p:spPr>
            <a:xfrm>
              <a:off x="2626664" y="3690581"/>
              <a:ext cx="220979" cy="279400"/>
            </a:xfrm>
            <a:custGeom>
              <a:avLst/>
              <a:gdLst/>
              <a:ahLst/>
              <a:cxnLst/>
              <a:rect l="l" t="t" r="r" b="b"/>
              <a:pathLst>
                <a:path w="220980" h="279400">
                  <a:moveTo>
                    <a:pt x="220878" y="235546"/>
                  </a:moveTo>
                  <a:lnTo>
                    <a:pt x="0" y="235546"/>
                  </a:lnTo>
                  <a:lnTo>
                    <a:pt x="0" y="278130"/>
                  </a:lnTo>
                  <a:lnTo>
                    <a:pt x="469" y="278130"/>
                  </a:lnTo>
                  <a:lnTo>
                    <a:pt x="469" y="279400"/>
                  </a:lnTo>
                  <a:lnTo>
                    <a:pt x="220395" y="279400"/>
                  </a:lnTo>
                  <a:lnTo>
                    <a:pt x="220395" y="278130"/>
                  </a:lnTo>
                  <a:lnTo>
                    <a:pt x="220878" y="278130"/>
                  </a:lnTo>
                  <a:lnTo>
                    <a:pt x="220878" y="235546"/>
                  </a:lnTo>
                  <a:close/>
                </a:path>
                <a:path w="220980" h="279400">
                  <a:moveTo>
                    <a:pt x="220878" y="1270"/>
                  </a:moveTo>
                  <a:lnTo>
                    <a:pt x="220446" y="1270"/>
                  </a:lnTo>
                  <a:lnTo>
                    <a:pt x="220446" y="0"/>
                  </a:lnTo>
                  <a:lnTo>
                    <a:pt x="419" y="0"/>
                  </a:lnTo>
                  <a:lnTo>
                    <a:pt x="41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45046"/>
                  </a:lnTo>
                  <a:lnTo>
                    <a:pt x="220878" y="45046"/>
                  </a:lnTo>
                  <a:lnTo>
                    <a:pt x="220878" y="2540"/>
                  </a:lnTo>
                  <a:lnTo>
                    <a:pt x="220878" y="1270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74" name="object 74"/>
            <p:cNvSpPr/>
            <p:nvPr/>
          </p:nvSpPr>
          <p:spPr>
            <a:xfrm>
              <a:off x="2626666" y="3897966"/>
              <a:ext cx="220979" cy="28575"/>
            </a:xfrm>
            <a:custGeom>
              <a:avLst/>
              <a:gdLst/>
              <a:ahLst/>
              <a:cxnLst/>
              <a:rect l="l" t="t" r="r" b="b"/>
              <a:pathLst>
                <a:path w="220980" h="28575">
                  <a:moveTo>
                    <a:pt x="0" y="28158"/>
                  </a:moveTo>
                  <a:lnTo>
                    <a:pt x="220878" y="28158"/>
                  </a:lnTo>
                  <a:lnTo>
                    <a:pt x="220878" y="0"/>
                  </a:lnTo>
                  <a:lnTo>
                    <a:pt x="0" y="0"/>
                  </a:lnTo>
                  <a:lnTo>
                    <a:pt x="0" y="28158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75" name="object 75"/>
            <p:cNvSpPr/>
            <p:nvPr/>
          </p:nvSpPr>
          <p:spPr>
            <a:xfrm>
              <a:off x="2626666" y="3733085"/>
              <a:ext cx="220878" cy="19430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76" name="object 76"/>
            <p:cNvSpPr/>
            <p:nvPr/>
          </p:nvSpPr>
          <p:spPr>
            <a:xfrm>
              <a:off x="1325775" y="3615361"/>
              <a:ext cx="267970" cy="490855"/>
            </a:xfrm>
            <a:custGeom>
              <a:avLst/>
              <a:gdLst/>
              <a:ahLst/>
              <a:cxnLst/>
              <a:rect l="l" t="t" r="r" b="b"/>
              <a:pathLst>
                <a:path w="267969" h="490854">
                  <a:moveTo>
                    <a:pt x="266166" y="0"/>
                  </a:moveTo>
                  <a:lnTo>
                    <a:pt x="263956" y="0"/>
                  </a:lnTo>
                  <a:lnTo>
                    <a:pt x="1790" y="0"/>
                  </a:lnTo>
                  <a:lnTo>
                    <a:pt x="0" y="1790"/>
                  </a:lnTo>
                  <a:lnTo>
                    <a:pt x="0" y="489013"/>
                  </a:lnTo>
                  <a:lnTo>
                    <a:pt x="1790" y="490804"/>
                  </a:lnTo>
                  <a:lnTo>
                    <a:pt x="266166" y="490804"/>
                  </a:lnTo>
                  <a:lnTo>
                    <a:pt x="267957" y="489013"/>
                  </a:lnTo>
                  <a:lnTo>
                    <a:pt x="267957" y="1790"/>
                  </a:lnTo>
                  <a:lnTo>
                    <a:pt x="266166" y="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77" name="object 77"/>
            <p:cNvSpPr/>
            <p:nvPr/>
          </p:nvSpPr>
          <p:spPr>
            <a:xfrm>
              <a:off x="1376530" y="3662266"/>
              <a:ext cx="92227" cy="921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78" name="object 78"/>
            <p:cNvSpPr/>
            <p:nvPr/>
          </p:nvSpPr>
          <p:spPr>
            <a:xfrm>
              <a:off x="1532611" y="3674799"/>
              <a:ext cx="25400" cy="67310"/>
            </a:xfrm>
            <a:custGeom>
              <a:avLst/>
              <a:gdLst/>
              <a:ahLst/>
              <a:cxnLst/>
              <a:rect l="l" t="t" r="r" b="b"/>
              <a:pathLst>
                <a:path w="25400" h="67310">
                  <a:moveTo>
                    <a:pt x="19469" y="0"/>
                  </a:moveTo>
                  <a:lnTo>
                    <a:pt x="5638" y="0"/>
                  </a:lnTo>
                  <a:lnTo>
                    <a:pt x="0" y="5638"/>
                  </a:lnTo>
                  <a:lnTo>
                    <a:pt x="0" y="12547"/>
                  </a:lnTo>
                  <a:lnTo>
                    <a:pt x="0" y="61442"/>
                  </a:lnTo>
                  <a:lnTo>
                    <a:pt x="5638" y="67081"/>
                  </a:lnTo>
                  <a:lnTo>
                    <a:pt x="19469" y="67081"/>
                  </a:lnTo>
                  <a:lnTo>
                    <a:pt x="25107" y="61442"/>
                  </a:lnTo>
                  <a:lnTo>
                    <a:pt x="25107" y="5638"/>
                  </a:lnTo>
                  <a:lnTo>
                    <a:pt x="19469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79" name="object 79"/>
            <p:cNvSpPr/>
            <p:nvPr/>
          </p:nvSpPr>
          <p:spPr>
            <a:xfrm>
              <a:off x="1538616" y="3769148"/>
              <a:ext cx="18415" cy="311150"/>
            </a:xfrm>
            <a:custGeom>
              <a:avLst/>
              <a:gdLst/>
              <a:ahLst/>
              <a:cxnLst/>
              <a:rect l="l" t="t" r="r" b="b"/>
              <a:pathLst>
                <a:path w="18415" h="311150">
                  <a:moveTo>
                    <a:pt x="8369" y="0"/>
                  </a:moveTo>
                  <a:lnTo>
                    <a:pt x="2413" y="0"/>
                  </a:lnTo>
                  <a:lnTo>
                    <a:pt x="0" y="2362"/>
                  </a:lnTo>
                  <a:lnTo>
                    <a:pt x="0" y="8267"/>
                  </a:lnTo>
                  <a:lnTo>
                    <a:pt x="2413" y="10629"/>
                  </a:lnTo>
                  <a:lnTo>
                    <a:pt x="8407" y="10629"/>
                  </a:lnTo>
                  <a:lnTo>
                    <a:pt x="10820" y="8267"/>
                  </a:lnTo>
                  <a:lnTo>
                    <a:pt x="10820" y="2362"/>
                  </a:lnTo>
                  <a:lnTo>
                    <a:pt x="8369" y="0"/>
                  </a:lnTo>
                  <a:close/>
                </a:path>
                <a:path w="18415" h="311150">
                  <a:moveTo>
                    <a:pt x="8369" y="23863"/>
                  </a:moveTo>
                  <a:lnTo>
                    <a:pt x="2413" y="23863"/>
                  </a:lnTo>
                  <a:lnTo>
                    <a:pt x="0" y="26225"/>
                  </a:lnTo>
                  <a:lnTo>
                    <a:pt x="0" y="32131"/>
                  </a:lnTo>
                  <a:lnTo>
                    <a:pt x="2413" y="34493"/>
                  </a:lnTo>
                  <a:lnTo>
                    <a:pt x="8407" y="34493"/>
                  </a:lnTo>
                  <a:lnTo>
                    <a:pt x="10820" y="32131"/>
                  </a:lnTo>
                  <a:lnTo>
                    <a:pt x="10820" y="26225"/>
                  </a:lnTo>
                  <a:lnTo>
                    <a:pt x="8369" y="23863"/>
                  </a:lnTo>
                  <a:close/>
                </a:path>
                <a:path w="18415" h="311150">
                  <a:moveTo>
                    <a:pt x="14185" y="292531"/>
                  </a:moveTo>
                  <a:lnTo>
                    <a:pt x="13182" y="292620"/>
                  </a:lnTo>
                  <a:lnTo>
                    <a:pt x="12192" y="292760"/>
                  </a:lnTo>
                  <a:lnTo>
                    <a:pt x="11188" y="293217"/>
                  </a:lnTo>
                  <a:lnTo>
                    <a:pt x="2044" y="303987"/>
                  </a:lnTo>
                  <a:lnTo>
                    <a:pt x="635" y="305612"/>
                  </a:lnTo>
                  <a:lnTo>
                    <a:pt x="863" y="308076"/>
                  </a:lnTo>
                  <a:lnTo>
                    <a:pt x="4229" y="310794"/>
                  </a:lnTo>
                  <a:lnTo>
                    <a:pt x="6680" y="310565"/>
                  </a:lnTo>
                  <a:lnTo>
                    <a:pt x="8089" y="308940"/>
                  </a:lnTo>
                  <a:lnTo>
                    <a:pt x="17957" y="297345"/>
                  </a:lnTo>
                  <a:lnTo>
                    <a:pt x="17729" y="294894"/>
                  </a:lnTo>
                  <a:lnTo>
                    <a:pt x="16052" y="293535"/>
                  </a:lnTo>
                  <a:lnTo>
                    <a:pt x="15240" y="292798"/>
                  </a:lnTo>
                  <a:lnTo>
                    <a:pt x="14185" y="292531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80" name="object 80"/>
            <p:cNvSpPr/>
            <p:nvPr/>
          </p:nvSpPr>
          <p:spPr>
            <a:xfrm>
              <a:off x="1359609" y="3847677"/>
              <a:ext cx="126364" cy="191770"/>
            </a:xfrm>
            <a:custGeom>
              <a:avLst/>
              <a:gdLst/>
              <a:ahLst/>
              <a:cxnLst/>
              <a:rect l="l" t="t" r="r" b="b"/>
              <a:pathLst>
                <a:path w="126365" h="191770">
                  <a:moveTo>
                    <a:pt x="124155" y="0"/>
                  </a:moveTo>
                  <a:lnTo>
                    <a:pt x="121793" y="0"/>
                  </a:lnTo>
                  <a:lnTo>
                    <a:pt x="1917" y="0"/>
                  </a:lnTo>
                  <a:lnTo>
                    <a:pt x="0" y="1917"/>
                  </a:lnTo>
                  <a:lnTo>
                    <a:pt x="0" y="189496"/>
                  </a:lnTo>
                  <a:lnTo>
                    <a:pt x="1917" y="191414"/>
                  </a:lnTo>
                  <a:lnTo>
                    <a:pt x="124155" y="191414"/>
                  </a:lnTo>
                  <a:lnTo>
                    <a:pt x="126072" y="189496"/>
                  </a:lnTo>
                  <a:lnTo>
                    <a:pt x="126072" y="1917"/>
                  </a:lnTo>
                  <a:lnTo>
                    <a:pt x="124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81" name="object 81"/>
            <p:cNvSpPr/>
            <p:nvPr/>
          </p:nvSpPr>
          <p:spPr>
            <a:xfrm>
              <a:off x="1529342" y="40019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4">
                  <a:moveTo>
                    <a:pt x="35013" y="0"/>
                  </a:moveTo>
                  <a:lnTo>
                    <a:pt x="4724" y="0"/>
                  </a:lnTo>
                  <a:lnTo>
                    <a:pt x="2133" y="0"/>
                  </a:lnTo>
                  <a:lnTo>
                    <a:pt x="0" y="2095"/>
                  </a:lnTo>
                  <a:lnTo>
                    <a:pt x="0" y="34988"/>
                  </a:lnTo>
                  <a:lnTo>
                    <a:pt x="2082" y="37134"/>
                  </a:lnTo>
                  <a:lnTo>
                    <a:pt x="34963" y="37134"/>
                  </a:lnTo>
                  <a:lnTo>
                    <a:pt x="37109" y="35039"/>
                  </a:lnTo>
                  <a:lnTo>
                    <a:pt x="37109" y="2133"/>
                  </a:lnTo>
                  <a:lnTo>
                    <a:pt x="35013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82" name="object 82"/>
            <p:cNvSpPr/>
            <p:nvPr/>
          </p:nvSpPr>
          <p:spPr>
            <a:xfrm>
              <a:off x="1359611" y="3846586"/>
              <a:ext cx="126364" cy="192405"/>
            </a:xfrm>
            <a:custGeom>
              <a:avLst/>
              <a:gdLst/>
              <a:ahLst/>
              <a:cxnLst/>
              <a:rect l="l" t="t" r="r" b="b"/>
              <a:pathLst>
                <a:path w="126365" h="192404">
                  <a:moveTo>
                    <a:pt x="0" y="0"/>
                  </a:moveTo>
                  <a:lnTo>
                    <a:pt x="0" y="191960"/>
                  </a:lnTo>
                  <a:lnTo>
                    <a:pt x="126060" y="191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7320658" y="1872851"/>
            <a:ext cx="874540" cy="516536"/>
            <a:chOff x="7557658" y="1872851"/>
            <a:chExt cx="637540" cy="376555"/>
          </a:xfrm>
        </p:grpSpPr>
        <p:sp>
          <p:nvSpPr>
            <p:cNvPr id="84" name="object 84"/>
            <p:cNvSpPr/>
            <p:nvPr/>
          </p:nvSpPr>
          <p:spPr>
            <a:xfrm>
              <a:off x="7557658" y="1872851"/>
              <a:ext cx="637540" cy="366395"/>
            </a:xfrm>
            <a:custGeom>
              <a:avLst/>
              <a:gdLst/>
              <a:ahLst/>
              <a:cxnLst/>
              <a:rect l="l" t="t" r="r" b="b"/>
              <a:pathLst>
                <a:path w="637540" h="366394">
                  <a:moveTo>
                    <a:pt x="634530" y="0"/>
                  </a:moveTo>
                  <a:lnTo>
                    <a:pt x="2857" y="0"/>
                  </a:lnTo>
                  <a:lnTo>
                    <a:pt x="0" y="3276"/>
                  </a:lnTo>
                  <a:lnTo>
                    <a:pt x="0" y="7327"/>
                  </a:lnTo>
                  <a:lnTo>
                    <a:pt x="0" y="362966"/>
                  </a:lnTo>
                  <a:lnTo>
                    <a:pt x="2857" y="366255"/>
                  </a:lnTo>
                  <a:lnTo>
                    <a:pt x="634530" y="366255"/>
                  </a:lnTo>
                  <a:lnTo>
                    <a:pt x="637387" y="362966"/>
                  </a:lnTo>
                  <a:lnTo>
                    <a:pt x="637387" y="3276"/>
                  </a:lnTo>
                  <a:lnTo>
                    <a:pt x="634530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85" name="object 85"/>
            <p:cNvSpPr/>
            <p:nvPr/>
          </p:nvSpPr>
          <p:spPr>
            <a:xfrm>
              <a:off x="7652773" y="1935348"/>
              <a:ext cx="434975" cy="245745"/>
            </a:xfrm>
            <a:custGeom>
              <a:avLst/>
              <a:gdLst/>
              <a:ahLst/>
              <a:cxnLst/>
              <a:rect l="l" t="t" r="r" b="b"/>
              <a:pathLst>
                <a:path w="434975" h="245744">
                  <a:moveTo>
                    <a:pt x="432054" y="0"/>
                  </a:moveTo>
                  <a:lnTo>
                    <a:pt x="2921" y="0"/>
                  </a:lnTo>
                  <a:lnTo>
                    <a:pt x="0" y="3289"/>
                  </a:lnTo>
                  <a:lnTo>
                    <a:pt x="0" y="7353"/>
                  </a:lnTo>
                  <a:lnTo>
                    <a:pt x="0" y="242023"/>
                  </a:lnTo>
                  <a:lnTo>
                    <a:pt x="2921" y="245313"/>
                  </a:lnTo>
                  <a:lnTo>
                    <a:pt x="432054" y="245313"/>
                  </a:lnTo>
                  <a:lnTo>
                    <a:pt x="434975" y="242023"/>
                  </a:lnTo>
                  <a:lnTo>
                    <a:pt x="434975" y="3289"/>
                  </a:lnTo>
                  <a:lnTo>
                    <a:pt x="432054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86" name="object 86"/>
            <p:cNvSpPr/>
            <p:nvPr/>
          </p:nvSpPr>
          <p:spPr>
            <a:xfrm>
              <a:off x="8128343" y="2048179"/>
              <a:ext cx="31750" cy="130175"/>
            </a:xfrm>
            <a:custGeom>
              <a:avLst/>
              <a:gdLst/>
              <a:ahLst/>
              <a:cxnLst/>
              <a:rect l="l" t="t" r="r" b="b"/>
              <a:pathLst>
                <a:path w="31750" h="130175">
                  <a:moveTo>
                    <a:pt x="31318" y="105333"/>
                  </a:moveTo>
                  <a:lnTo>
                    <a:pt x="24307" y="98348"/>
                  </a:lnTo>
                  <a:lnTo>
                    <a:pt x="7010" y="98348"/>
                  </a:lnTo>
                  <a:lnTo>
                    <a:pt x="0" y="105333"/>
                  </a:lnTo>
                  <a:lnTo>
                    <a:pt x="0" y="113969"/>
                  </a:lnTo>
                  <a:lnTo>
                    <a:pt x="0" y="122605"/>
                  </a:lnTo>
                  <a:lnTo>
                    <a:pt x="7010" y="129590"/>
                  </a:lnTo>
                  <a:lnTo>
                    <a:pt x="24307" y="129590"/>
                  </a:lnTo>
                  <a:lnTo>
                    <a:pt x="31318" y="122605"/>
                  </a:lnTo>
                  <a:lnTo>
                    <a:pt x="31318" y="105333"/>
                  </a:lnTo>
                  <a:close/>
                </a:path>
                <a:path w="31750" h="130175">
                  <a:moveTo>
                    <a:pt x="31318" y="6845"/>
                  </a:moveTo>
                  <a:lnTo>
                    <a:pt x="24307" y="0"/>
                  </a:lnTo>
                  <a:lnTo>
                    <a:pt x="7010" y="0"/>
                  </a:lnTo>
                  <a:lnTo>
                    <a:pt x="0" y="6845"/>
                  </a:lnTo>
                  <a:lnTo>
                    <a:pt x="0" y="15328"/>
                  </a:lnTo>
                  <a:lnTo>
                    <a:pt x="0" y="23812"/>
                  </a:lnTo>
                  <a:lnTo>
                    <a:pt x="7010" y="30657"/>
                  </a:lnTo>
                  <a:lnTo>
                    <a:pt x="24307" y="30657"/>
                  </a:lnTo>
                  <a:lnTo>
                    <a:pt x="31318" y="23812"/>
                  </a:lnTo>
                  <a:lnTo>
                    <a:pt x="31318" y="6845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87" name="object 87"/>
            <p:cNvSpPr/>
            <p:nvPr/>
          </p:nvSpPr>
          <p:spPr>
            <a:xfrm>
              <a:off x="8033812" y="2205541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6286" y="0"/>
                  </a:moveTo>
                  <a:lnTo>
                    <a:pt x="1841" y="0"/>
                  </a:lnTo>
                  <a:lnTo>
                    <a:pt x="0" y="1828"/>
                  </a:lnTo>
                  <a:lnTo>
                    <a:pt x="0" y="4051"/>
                  </a:lnTo>
                  <a:lnTo>
                    <a:pt x="0" y="6273"/>
                  </a:lnTo>
                  <a:lnTo>
                    <a:pt x="1841" y="8102"/>
                  </a:lnTo>
                  <a:lnTo>
                    <a:pt x="6286" y="8102"/>
                  </a:lnTo>
                  <a:lnTo>
                    <a:pt x="8115" y="6273"/>
                  </a:lnTo>
                  <a:lnTo>
                    <a:pt x="8115" y="1828"/>
                  </a:lnTo>
                  <a:lnTo>
                    <a:pt x="6286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88" name="object 88"/>
            <p:cNvSpPr/>
            <p:nvPr/>
          </p:nvSpPr>
          <p:spPr>
            <a:xfrm>
              <a:off x="7827341" y="1872852"/>
              <a:ext cx="368300" cy="376555"/>
            </a:xfrm>
            <a:custGeom>
              <a:avLst/>
              <a:gdLst/>
              <a:ahLst/>
              <a:cxnLst/>
              <a:rect l="l" t="t" r="r" b="b"/>
              <a:pathLst>
                <a:path w="368300" h="376555">
                  <a:moveTo>
                    <a:pt x="367703" y="0"/>
                  </a:moveTo>
                  <a:lnTo>
                    <a:pt x="0" y="11429"/>
                  </a:lnTo>
                  <a:lnTo>
                    <a:pt x="367703" y="376085"/>
                  </a:lnTo>
                  <a:lnTo>
                    <a:pt x="367703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6401630" y="2616066"/>
            <a:ext cx="513811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-254" dirty="0">
                <a:solidFill>
                  <a:srgbClr val="050100"/>
                </a:solidFill>
                <a:latin typeface="Arial Unicode MS"/>
                <a:cs typeface="Arial Unicode MS"/>
              </a:rPr>
              <a:t>1  x</a:t>
            </a:r>
            <a:endParaRPr lang="cs-CZ" dirty="0">
              <a:latin typeface="Arial Unicode MS"/>
              <a:cs typeface="Arial Unicode MS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8374475" y="1945304"/>
            <a:ext cx="468466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00" dirty="0">
                <a:solidFill>
                  <a:srgbClr val="050100"/>
                </a:solidFill>
                <a:latin typeface="Arial Unicode MS"/>
                <a:cs typeface="Arial Unicode MS"/>
              </a:rPr>
              <a:t>8x</a:t>
            </a:r>
            <a:endParaRPr lang="cs-CZ" dirty="0">
              <a:latin typeface="Arial Unicode MS"/>
              <a:cs typeface="Arial Unicode MS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5926106" y="2585449"/>
            <a:ext cx="315330" cy="400682"/>
            <a:chOff x="5988070" y="2585449"/>
            <a:chExt cx="253365" cy="321945"/>
          </a:xfrm>
        </p:grpSpPr>
        <p:sp>
          <p:nvSpPr>
            <p:cNvPr id="93" name="object 93"/>
            <p:cNvSpPr/>
            <p:nvPr/>
          </p:nvSpPr>
          <p:spPr>
            <a:xfrm>
              <a:off x="5993003" y="2593733"/>
              <a:ext cx="248920" cy="313690"/>
            </a:xfrm>
            <a:custGeom>
              <a:avLst/>
              <a:gdLst/>
              <a:ahLst/>
              <a:cxnLst/>
              <a:rect l="l" t="t" r="r" b="b"/>
              <a:pathLst>
                <a:path w="248920" h="313689">
                  <a:moveTo>
                    <a:pt x="248361" y="0"/>
                  </a:moveTo>
                  <a:lnTo>
                    <a:pt x="0" y="0"/>
                  </a:lnTo>
                  <a:lnTo>
                    <a:pt x="0" y="305346"/>
                  </a:lnTo>
                  <a:lnTo>
                    <a:pt x="0" y="313626"/>
                  </a:lnTo>
                  <a:lnTo>
                    <a:pt x="248361" y="313626"/>
                  </a:lnTo>
                  <a:lnTo>
                    <a:pt x="248361" y="305346"/>
                  </a:lnTo>
                  <a:lnTo>
                    <a:pt x="248361" y="0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94" name="object 94"/>
            <p:cNvSpPr/>
            <p:nvPr/>
          </p:nvSpPr>
          <p:spPr>
            <a:xfrm>
              <a:off x="5988062" y="2585453"/>
              <a:ext cx="248285" cy="313690"/>
            </a:xfrm>
            <a:custGeom>
              <a:avLst/>
              <a:gdLst/>
              <a:ahLst/>
              <a:cxnLst/>
              <a:rect l="l" t="t" r="r" b="b"/>
              <a:pathLst>
                <a:path w="248285" h="313689">
                  <a:moveTo>
                    <a:pt x="247815" y="264121"/>
                  </a:moveTo>
                  <a:lnTo>
                    <a:pt x="0" y="264121"/>
                  </a:lnTo>
                  <a:lnTo>
                    <a:pt x="0" y="313626"/>
                  </a:lnTo>
                  <a:lnTo>
                    <a:pt x="247815" y="313626"/>
                  </a:lnTo>
                  <a:lnTo>
                    <a:pt x="247815" y="264121"/>
                  </a:lnTo>
                  <a:close/>
                </a:path>
                <a:path w="248285" h="313689">
                  <a:moveTo>
                    <a:pt x="247815" y="0"/>
                  </a:moveTo>
                  <a:lnTo>
                    <a:pt x="0" y="0"/>
                  </a:lnTo>
                  <a:lnTo>
                    <a:pt x="0" y="50761"/>
                  </a:lnTo>
                  <a:lnTo>
                    <a:pt x="247815" y="50761"/>
                  </a:lnTo>
                  <a:lnTo>
                    <a:pt x="247815" y="0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95" name="object 95"/>
            <p:cNvSpPr/>
            <p:nvPr/>
          </p:nvSpPr>
          <p:spPr>
            <a:xfrm>
              <a:off x="5988070" y="2818408"/>
              <a:ext cx="248285" cy="31750"/>
            </a:xfrm>
            <a:custGeom>
              <a:avLst/>
              <a:gdLst/>
              <a:ahLst/>
              <a:cxnLst/>
              <a:rect l="l" t="t" r="r" b="b"/>
              <a:pathLst>
                <a:path w="248285" h="31750">
                  <a:moveTo>
                    <a:pt x="0" y="31165"/>
                  </a:moveTo>
                  <a:lnTo>
                    <a:pt x="247815" y="31165"/>
                  </a:lnTo>
                  <a:lnTo>
                    <a:pt x="247815" y="0"/>
                  </a:lnTo>
                  <a:lnTo>
                    <a:pt x="0" y="0"/>
                  </a:lnTo>
                  <a:lnTo>
                    <a:pt x="0" y="31165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96" name="object 96"/>
            <p:cNvSpPr/>
            <p:nvPr/>
          </p:nvSpPr>
          <p:spPr>
            <a:xfrm>
              <a:off x="5988070" y="2632403"/>
              <a:ext cx="247815" cy="21971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</p:grpSp>
      <p:grpSp>
        <p:nvGrpSpPr>
          <p:cNvPr id="97" name="object 97"/>
          <p:cNvGrpSpPr/>
          <p:nvPr/>
        </p:nvGrpSpPr>
        <p:grpSpPr>
          <a:xfrm>
            <a:off x="5905243" y="1713731"/>
            <a:ext cx="375648" cy="687847"/>
            <a:chOff x="5950055" y="1713732"/>
            <a:chExt cx="330835" cy="605790"/>
          </a:xfrm>
        </p:grpSpPr>
        <p:sp>
          <p:nvSpPr>
            <p:cNvPr id="98" name="object 98"/>
            <p:cNvSpPr/>
            <p:nvPr/>
          </p:nvSpPr>
          <p:spPr>
            <a:xfrm>
              <a:off x="5950055" y="1713732"/>
              <a:ext cx="330835" cy="605790"/>
            </a:xfrm>
            <a:custGeom>
              <a:avLst/>
              <a:gdLst/>
              <a:ahLst/>
              <a:cxnLst/>
              <a:rect l="l" t="t" r="r" b="b"/>
              <a:pathLst>
                <a:path w="330835" h="605789">
                  <a:moveTo>
                    <a:pt x="328447" y="0"/>
                  </a:moveTo>
                  <a:lnTo>
                    <a:pt x="325716" y="0"/>
                  </a:lnTo>
                  <a:lnTo>
                    <a:pt x="2209" y="0"/>
                  </a:lnTo>
                  <a:lnTo>
                    <a:pt x="0" y="2209"/>
                  </a:lnTo>
                  <a:lnTo>
                    <a:pt x="0" y="602996"/>
                  </a:lnTo>
                  <a:lnTo>
                    <a:pt x="2209" y="605193"/>
                  </a:lnTo>
                  <a:lnTo>
                    <a:pt x="328447" y="605193"/>
                  </a:lnTo>
                  <a:lnTo>
                    <a:pt x="330657" y="602996"/>
                  </a:lnTo>
                  <a:lnTo>
                    <a:pt x="330657" y="2209"/>
                  </a:lnTo>
                  <a:lnTo>
                    <a:pt x="328447" y="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99" name="object 99"/>
            <p:cNvSpPr/>
            <p:nvPr/>
          </p:nvSpPr>
          <p:spPr>
            <a:xfrm>
              <a:off x="6012682" y="1771563"/>
              <a:ext cx="113804" cy="1136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205286" y="1787027"/>
              <a:ext cx="31115" cy="83185"/>
            </a:xfrm>
            <a:custGeom>
              <a:avLst/>
              <a:gdLst/>
              <a:ahLst/>
              <a:cxnLst/>
              <a:rect l="l" t="t" r="r" b="b"/>
              <a:pathLst>
                <a:path w="31114" h="83185">
                  <a:moveTo>
                    <a:pt x="24015" y="0"/>
                  </a:moveTo>
                  <a:lnTo>
                    <a:pt x="6959" y="0"/>
                  </a:lnTo>
                  <a:lnTo>
                    <a:pt x="0" y="6946"/>
                  </a:lnTo>
                  <a:lnTo>
                    <a:pt x="0" y="15468"/>
                  </a:lnTo>
                  <a:lnTo>
                    <a:pt x="0" y="75768"/>
                  </a:lnTo>
                  <a:lnTo>
                    <a:pt x="6959" y="82715"/>
                  </a:lnTo>
                  <a:lnTo>
                    <a:pt x="24015" y="82715"/>
                  </a:lnTo>
                  <a:lnTo>
                    <a:pt x="30975" y="75768"/>
                  </a:lnTo>
                  <a:lnTo>
                    <a:pt x="30975" y="6946"/>
                  </a:lnTo>
                  <a:lnTo>
                    <a:pt x="24015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212692" y="1903361"/>
              <a:ext cx="22225" cy="383540"/>
            </a:xfrm>
            <a:custGeom>
              <a:avLst/>
              <a:gdLst/>
              <a:ahLst/>
              <a:cxnLst/>
              <a:rect l="l" t="t" r="r" b="b"/>
              <a:pathLst>
                <a:path w="22225" h="383539">
                  <a:moveTo>
                    <a:pt x="10325" y="0"/>
                  </a:moveTo>
                  <a:lnTo>
                    <a:pt x="2971" y="0"/>
                  </a:lnTo>
                  <a:lnTo>
                    <a:pt x="0" y="2908"/>
                  </a:lnTo>
                  <a:lnTo>
                    <a:pt x="0" y="10198"/>
                  </a:lnTo>
                  <a:lnTo>
                    <a:pt x="2971" y="13106"/>
                  </a:lnTo>
                  <a:lnTo>
                    <a:pt x="10388" y="13106"/>
                  </a:lnTo>
                  <a:lnTo>
                    <a:pt x="13360" y="10198"/>
                  </a:lnTo>
                  <a:lnTo>
                    <a:pt x="13360" y="2908"/>
                  </a:lnTo>
                  <a:lnTo>
                    <a:pt x="10325" y="0"/>
                  </a:lnTo>
                  <a:close/>
                </a:path>
                <a:path w="22225" h="383539">
                  <a:moveTo>
                    <a:pt x="10325" y="29413"/>
                  </a:moveTo>
                  <a:lnTo>
                    <a:pt x="2971" y="29413"/>
                  </a:lnTo>
                  <a:lnTo>
                    <a:pt x="0" y="32334"/>
                  </a:lnTo>
                  <a:lnTo>
                    <a:pt x="0" y="39624"/>
                  </a:lnTo>
                  <a:lnTo>
                    <a:pt x="2971" y="42532"/>
                  </a:lnTo>
                  <a:lnTo>
                    <a:pt x="10388" y="42532"/>
                  </a:lnTo>
                  <a:lnTo>
                    <a:pt x="13360" y="39624"/>
                  </a:lnTo>
                  <a:lnTo>
                    <a:pt x="13360" y="32334"/>
                  </a:lnTo>
                  <a:lnTo>
                    <a:pt x="10325" y="29413"/>
                  </a:lnTo>
                  <a:close/>
                </a:path>
                <a:path w="22225" h="383539">
                  <a:moveTo>
                    <a:pt x="17513" y="360705"/>
                  </a:moveTo>
                  <a:lnTo>
                    <a:pt x="16281" y="360819"/>
                  </a:lnTo>
                  <a:lnTo>
                    <a:pt x="15036" y="360984"/>
                  </a:lnTo>
                  <a:lnTo>
                    <a:pt x="13804" y="361543"/>
                  </a:lnTo>
                  <a:lnTo>
                    <a:pt x="12966" y="362559"/>
                  </a:lnTo>
                  <a:lnTo>
                    <a:pt x="2527" y="374827"/>
                  </a:lnTo>
                  <a:lnTo>
                    <a:pt x="787" y="376847"/>
                  </a:lnTo>
                  <a:lnTo>
                    <a:pt x="1066" y="379869"/>
                  </a:lnTo>
                  <a:lnTo>
                    <a:pt x="5219" y="383235"/>
                  </a:lnTo>
                  <a:lnTo>
                    <a:pt x="8255" y="382955"/>
                  </a:lnTo>
                  <a:lnTo>
                    <a:pt x="9994" y="380936"/>
                  </a:lnTo>
                  <a:lnTo>
                    <a:pt x="20434" y="368668"/>
                  </a:lnTo>
                  <a:lnTo>
                    <a:pt x="22174" y="366649"/>
                  </a:lnTo>
                  <a:lnTo>
                    <a:pt x="21882" y="363626"/>
                  </a:lnTo>
                  <a:lnTo>
                    <a:pt x="19812" y="361937"/>
                  </a:lnTo>
                  <a:lnTo>
                    <a:pt x="18796" y="361048"/>
                  </a:lnTo>
                  <a:lnTo>
                    <a:pt x="17513" y="360705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991802" y="2000191"/>
              <a:ext cx="155575" cy="236220"/>
            </a:xfrm>
            <a:custGeom>
              <a:avLst/>
              <a:gdLst/>
              <a:ahLst/>
              <a:cxnLst/>
              <a:rect l="l" t="t" r="r" b="b"/>
              <a:pathLst>
                <a:path w="155575" h="236219">
                  <a:moveTo>
                    <a:pt x="153200" y="0"/>
                  </a:moveTo>
                  <a:lnTo>
                    <a:pt x="150291" y="0"/>
                  </a:lnTo>
                  <a:lnTo>
                    <a:pt x="2362" y="0"/>
                  </a:lnTo>
                  <a:lnTo>
                    <a:pt x="0" y="2362"/>
                  </a:lnTo>
                  <a:lnTo>
                    <a:pt x="0" y="233667"/>
                  </a:lnTo>
                  <a:lnTo>
                    <a:pt x="2362" y="236029"/>
                  </a:lnTo>
                  <a:lnTo>
                    <a:pt x="153200" y="236029"/>
                  </a:lnTo>
                  <a:lnTo>
                    <a:pt x="155562" y="233667"/>
                  </a:lnTo>
                  <a:lnTo>
                    <a:pt x="155562" y="2362"/>
                  </a:lnTo>
                  <a:lnTo>
                    <a:pt x="15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6201239" y="2190380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4" h="46355">
                  <a:moveTo>
                    <a:pt x="43218" y="0"/>
                  </a:moveTo>
                  <a:lnTo>
                    <a:pt x="5841" y="0"/>
                  </a:lnTo>
                  <a:lnTo>
                    <a:pt x="2641" y="0"/>
                  </a:lnTo>
                  <a:lnTo>
                    <a:pt x="0" y="2578"/>
                  </a:lnTo>
                  <a:lnTo>
                    <a:pt x="0" y="43154"/>
                  </a:lnTo>
                  <a:lnTo>
                    <a:pt x="2590" y="45783"/>
                  </a:lnTo>
                  <a:lnTo>
                    <a:pt x="43167" y="45783"/>
                  </a:lnTo>
                  <a:lnTo>
                    <a:pt x="45796" y="43205"/>
                  </a:lnTo>
                  <a:lnTo>
                    <a:pt x="45796" y="2628"/>
                  </a:lnTo>
                  <a:lnTo>
                    <a:pt x="43218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991805" y="1998846"/>
              <a:ext cx="155575" cy="236854"/>
            </a:xfrm>
            <a:custGeom>
              <a:avLst/>
              <a:gdLst/>
              <a:ahLst/>
              <a:cxnLst/>
              <a:rect l="l" t="t" r="r" b="b"/>
              <a:pathLst>
                <a:path w="155575" h="236855">
                  <a:moveTo>
                    <a:pt x="0" y="0"/>
                  </a:moveTo>
                  <a:lnTo>
                    <a:pt x="0" y="236702"/>
                  </a:lnTo>
                  <a:lnTo>
                    <a:pt x="155562" y="236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</p:grpSp>
      <p:sp>
        <p:nvSpPr>
          <p:cNvPr id="106" name="object 106"/>
          <p:cNvSpPr txBox="1"/>
          <p:nvPr/>
        </p:nvSpPr>
        <p:spPr>
          <a:xfrm>
            <a:off x="1202126" y="1804388"/>
            <a:ext cx="188404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spc="120" dirty="0">
                <a:solidFill>
                  <a:srgbClr val="050100"/>
                </a:solidFill>
                <a:latin typeface="Arial Unicode MS"/>
                <a:cs typeface="Arial Unicode MS"/>
              </a:rPr>
              <a:t>Schéma </a:t>
            </a:r>
            <a:r>
              <a:rPr lang="cs-CZ" sz="2000" spc="100" dirty="0">
                <a:solidFill>
                  <a:srgbClr val="050100"/>
                </a:solidFill>
                <a:latin typeface="Arial Unicode MS"/>
                <a:cs typeface="Arial Unicode MS"/>
              </a:rPr>
              <a:t>zapojení</a:t>
            </a:r>
            <a:endParaRPr lang="cs-CZ" sz="2000" dirty="0">
              <a:latin typeface="Arial Unicode MS"/>
              <a:cs typeface="Arial Unicode MS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5897314" y="1278687"/>
            <a:ext cx="289108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spc="75" dirty="0">
                <a:solidFill>
                  <a:srgbClr val="050100"/>
                </a:solidFill>
                <a:latin typeface="Arial Unicode MS"/>
                <a:cs typeface="Arial Unicode MS"/>
              </a:rPr>
              <a:t>Počty zařízení</a:t>
            </a:r>
            <a:endParaRPr lang="cs-CZ" sz="2000" dirty="0">
              <a:latin typeface="Arial Unicode MS"/>
              <a:cs typeface="Arial Unicode MS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5897314" y="3316950"/>
            <a:ext cx="353242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spc="60" dirty="0">
                <a:solidFill>
                  <a:srgbClr val="050100"/>
                </a:solidFill>
                <a:latin typeface="Arial Unicode MS"/>
                <a:cs typeface="Arial Unicode MS"/>
              </a:rPr>
              <a:t>Kabely </a:t>
            </a:r>
            <a:r>
              <a:rPr lang="cs-CZ" sz="2000" spc="120" dirty="0">
                <a:solidFill>
                  <a:srgbClr val="050100"/>
                </a:solidFill>
                <a:latin typeface="Arial Unicode MS"/>
                <a:cs typeface="Arial Unicode MS"/>
              </a:rPr>
              <a:t>a </a:t>
            </a:r>
            <a:r>
              <a:rPr lang="cs-CZ" sz="2000" spc="85" dirty="0">
                <a:solidFill>
                  <a:srgbClr val="050100"/>
                </a:solidFill>
                <a:latin typeface="Arial Unicode MS"/>
                <a:cs typeface="Arial Unicode MS"/>
              </a:rPr>
              <a:t>vzdálenosti</a:t>
            </a:r>
            <a:endParaRPr lang="cs-CZ" sz="2000" dirty="0">
              <a:latin typeface="Arial Unicode MS"/>
              <a:cs typeface="Arial Unicode MS"/>
            </a:endParaRPr>
          </a:p>
        </p:txBody>
      </p:sp>
      <p:grpSp>
        <p:nvGrpSpPr>
          <p:cNvPr id="152" name="object 152"/>
          <p:cNvGrpSpPr/>
          <p:nvPr/>
        </p:nvGrpSpPr>
        <p:grpSpPr>
          <a:xfrm>
            <a:off x="1421443" y="4386145"/>
            <a:ext cx="1322070" cy="144145"/>
            <a:chOff x="1421443" y="4159823"/>
            <a:chExt cx="1322070" cy="144145"/>
          </a:xfrm>
        </p:grpSpPr>
        <p:sp>
          <p:nvSpPr>
            <p:cNvPr id="153" name="object 153"/>
            <p:cNvSpPr/>
            <p:nvPr/>
          </p:nvSpPr>
          <p:spPr>
            <a:xfrm>
              <a:off x="1427793" y="4166173"/>
              <a:ext cx="0" cy="131445"/>
            </a:xfrm>
            <a:custGeom>
              <a:avLst/>
              <a:gdLst/>
              <a:ahLst/>
              <a:cxnLst/>
              <a:rect l="l" t="t" r="r" b="b"/>
              <a:pathLst>
                <a:path h="131445">
                  <a:moveTo>
                    <a:pt x="0" y="0"/>
                  </a:moveTo>
                  <a:lnTo>
                    <a:pt x="0" y="130962"/>
                  </a:lnTo>
                </a:path>
              </a:pathLst>
            </a:custGeom>
            <a:ln w="12357">
              <a:solidFill>
                <a:srgbClr val="414143"/>
              </a:solidFill>
            </a:ln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427797" y="4189247"/>
              <a:ext cx="1309370" cy="85090"/>
            </a:xfrm>
            <a:custGeom>
              <a:avLst/>
              <a:gdLst/>
              <a:ahLst/>
              <a:cxnLst/>
              <a:rect l="l" t="t" r="r" b="b"/>
              <a:pathLst>
                <a:path w="1309370" h="85089">
                  <a:moveTo>
                    <a:pt x="74815" y="0"/>
                  </a:moveTo>
                  <a:lnTo>
                    <a:pt x="73164" y="88"/>
                  </a:lnTo>
                  <a:lnTo>
                    <a:pt x="71615" y="698"/>
                  </a:lnTo>
                  <a:lnTo>
                    <a:pt x="0" y="42405"/>
                  </a:lnTo>
                  <a:lnTo>
                    <a:pt x="71615" y="84124"/>
                  </a:lnTo>
                  <a:lnTo>
                    <a:pt x="73164" y="84721"/>
                  </a:lnTo>
                  <a:lnTo>
                    <a:pt x="74815" y="84823"/>
                  </a:lnTo>
                  <a:lnTo>
                    <a:pt x="76428" y="84404"/>
                  </a:lnTo>
                  <a:lnTo>
                    <a:pt x="77825" y="83502"/>
                  </a:lnTo>
                  <a:lnTo>
                    <a:pt x="78879" y="82219"/>
                  </a:lnTo>
                  <a:lnTo>
                    <a:pt x="79476" y="80670"/>
                  </a:lnTo>
                  <a:lnTo>
                    <a:pt x="79578" y="79006"/>
                  </a:lnTo>
                  <a:lnTo>
                    <a:pt x="79146" y="77406"/>
                  </a:lnTo>
                  <a:lnTo>
                    <a:pt x="78257" y="76009"/>
                  </a:lnTo>
                  <a:lnTo>
                    <a:pt x="76962" y="74955"/>
                  </a:lnTo>
                  <a:lnTo>
                    <a:pt x="30186" y="47713"/>
                  </a:lnTo>
                  <a:lnTo>
                    <a:pt x="10540" y="47713"/>
                  </a:lnTo>
                  <a:lnTo>
                    <a:pt x="10540" y="37109"/>
                  </a:lnTo>
                  <a:lnTo>
                    <a:pt x="30180" y="37109"/>
                  </a:lnTo>
                  <a:lnTo>
                    <a:pt x="76962" y="9855"/>
                  </a:lnTo>
                  <a:lnTo>
                    <a:pt x="78257" y="8813"/>
                  </a:lnTo>
                  <a:lnTo>
                    <a:pt x="79146" y="7416"/>
                  </a:lnTo>
                  <a:lnTo>
                    <a:pt x="79578" y="5803"/>
                  </a:lnTo>
                  <a:lnTo>
                    <a:pt x="79476" y="4152"/>
                  </a:lnTo>
                  <a:lnTo>
                    <a:pt x="78879" y="2603"/>
                  </a:lnTo>
                  <a:lnTo>
                    <a:pt x="77825" y="1320"/>
                  </a:lnTo>
                  <a:lnTo>
                    <a:pt x="76428" y="419"/>
                  </a:lnTo>
                  <a:lnTo>
                    <a:pt x="74815" y="0"/>
                  </a:lnTo>
                  <a:close/>
                </a:path>
                <a:path w="1309370" h="85089">
                  <a:moveTo>
                    <a:pt x="1287919" y="42410"/>
                  </a:moveTo>
                  <a:lnTo>
                    <a:pt x="1232027" y="74955"/>
                  </a:lnTo>
                  <a:lnTo>
                    <a:pt x="1230744" y="76009"/>
                  </a:lnTo>
                  <a:lnTo>
                    <a:pt x="1229842" y="77406"/>
                  </a:lnTo>
                  <a:lnTo>
                    <a:pt x="1229423" y="79006"/>
                  </a:lnTo>
                  <a:lnTo>
                    <a:pt x="1229512" y="80670"/>
                  </a:lnTo>
                  <a:lnTo>
                    <a:pt x="1230122" y="82219"/>
                  </a:lnTo>
                  <a:lnTo>
                    <a:pt x="1231176" y="83502"/>
                  </a:lnTo>
                  <a:lnTo>
                    <a:pt x="1232573" y="84404"/>
                  </a:lnTo>
                  <a:lnTo>
                    <a:pt x="1234173" y="84823"/>
                  </a:lnTo>
                  <a:lnTo>
                    <a:pt x="1235837" y="84721"/>
                  </a:lnTo>
                  <a:lnTo>
                    <a:pt x="1237386" y="84124"/>
                  </a:lnTo>
                  <a:lnTo>
                    <a:pt x="1299889" y="47713"/>
                  </a:lnTo>
                  <a:lnTo>
                    <a:pt x="1298460" y="47713"/>
                  </a:lnTo>
                  <a:lnTo>
                    <a:pt x="1298460" y="46990"/>
                  </a:lnTo>
                  <a:lnTo>
                    <a:pt x="1295781" y="46990"/>
                  </a:lnTo>
                  <a:lnTo>
                    <a:pt x="1287919" y="42410"/>
                  </a:lnTo>
                  <a:close/>
                </a:path>
                <a:path w="1309370" h="85089">
                  <a:moveTo>
                    <a:pt x="30180" y="37109"/>
                  </a:moveTo>
                  <a:lnTo>
                    <a:pt x="10540" y="37109"/>
                  </a:lnTo>
                  <a:lnTo>
                    <a:pt x="10540" y="47713"/>
                  </a:lnTo>
                  <a:lnTo>
                    <a:pt x="30186" y="47713"/>
                  </a:lnTo>
                  <a:lnTo>
                    <a:pt x="28943" y="46990"/>
                  </a:lnTo>
                  <a:lnTo>
                    <a:pt x="13220" y="46990"/>
                  </a:lnTo>
                  <a:lnTo>
                    <a:pt x="13220" y="37833"/>
                  </a:lnTo>
                  <a:lnTo>
                    <a:pt x="28938" y="37833"/>
                  </a:lnTo>
                  <a:lnTo>
                    <a:pt x="30180" y="37109"/>
                  </a:lnTo>
                  <a:close/>
                </a:path>
                <a:path w="1309370" h="85089">
                  <a:moveTo>
                    <a:pt x="1278817" y="37109"/>
                  </a:moveTo>
                  <a:lnTo>
                    <a:pt x="30180" y="37109"/>
                  </a:lnTo>
                  <a:lnTo>
                    <a:pt x="21080" y="42410"/>
                  </a:lnTo>
                  <a:lnTo>
                    <a:pt x="30186" y="47713"/>
                  </a:lnTo>
                  <a:lnTo>
                    <a:pt x="1278811" y="47713"/>
                  </a:lnTo>
                  <a:lnTo>
                    <a:pt x="1287919" y="42410"/>
                  </a:lnTo>
                  <a:lnTo>
                    <a:pt x="1278817" y="37109"/>
                  </a:lnTo>
                  <a:close/>
                </a:path>
                <a:path w="1309370" h="85089">
                  <a:moveTo>
                    <a:pt x="1299908" y="37109"/>
                  </a:moveTo>
                  <a:lnTo>
                    <a:pt x="1298460" y="37109"/>
                  </a:lnTo>
                  <a:lnTo>
                    <a:pt x="1298460" y="47713"/>
                  </a:lnTo>
                  <a:lnTo>
                    <a:pt x="1299889" y="47713"/>
                  </a:lnTo>
                  <a:lnTo>
                    <a:pt x="1309001" y="42405"/>
                  </a:lnTo>
                  <a:lnTo>
                    <a:pt x="1299908" y="37109"/>
                  </a:lnTo>
                  <a:close/>
                </a:path>
                <a:path w="1309370" h="85089">
                  <a:moveTo>
                    <a:pt x="13220" y="37833"/>
                  </a:moveTo>
                  <a:lnTo>
                    <a:pt x="13220" y="46990"/>
                  </a:lnTo>
                  <a:lnTo>
                    <a:pt x="21080" y="42410"/>
                  </a:lnTo>
                  <a:lnTo>
                    <a:pt x="13220" y="37833"/>
                  </a:lnTo>
                  <a:close/>
                </a:path>
                <a:path w="1309370" h="85089">
                  <a:moveTo>
                    <a:pt x="21080" y="42410"/>
                  </a:moveTo>
                  <a:lnTo>
                    <a:pt x="13220" y="46990"/>
                  </a:lnTo>
                  <a:lnTo>
                    <a:pt x="28943" y="46990"/>
                  </a:lnTo>
                  <a:lnTo>
                    <a:pt x="21080" y="42410"/>
                  </a:lnTo>
                  <a:close/>
                </a:path>
                <a:path w="1309370" h="85089">
                  <a:moveTo>
                    <a:pt x="1295781" y="37833"/>
                  </a:moveTo>
                  <a:lnTo>
                    <a:pt x="1287919" y="42410"/>
                  </a:lnTo>
                  <a:lnTo>
                    <a:pt x="1295781" y="46990"/>
                  </a:lnTo>
                  <a:lnTo>
                    <a:pt x="1295781" y="37833"/>
                  </a:lnTo>
                  <a:close/>
                </a:path>
                <a:path w="1309370" h="85089">
                  <a:moveTo>
                    <a:pt x="1298460" y="37833"/>
                  </a:moveTo>
                  <a:lnTo>
                    <a:pt x="1295781" y="37833"/>
                  </a:lnTo>
                  <a:lnTo>
                    <a:pt x="1295781" y="46990"/>
                  </a:lnTo>
                  <a:lnTo>
                    <a:pt x="1298460" y="46990"/>
                  </a:lnTo>
                  <a:lnTo>
                    <a:pt x="1298460" y="37833"/>
                  </a:lnTo>
                  <a:close/>
                </a:path>
                <a:path w="1309370" h="85089">
                  <a:moveTo>
                    <a:pt x="28938" y="37833"/>
                  </a:moveTo>
                  <a:lnTo>
                    <a:pt x="13220" y="37833"/>
                  </a:lnTo>
                  <a:lnTo>
                    <a:pt x="21090" y="42405"/>
                  </a:lnTo>
                  <a:lnTo>
                    <a:pt x="28938" y="37833"/>
                  </a:lnTo>
                  <a:close/>
                </a:path>
                <a:path w="1309370" h="85089">
                  <a:moveTo>
                    <a:pt x="1234173" y="0"/>
                  </a:moveTo>
                  <a:lnTo>
                    <a:pt x="1229423" y="5803"/>
                  </a:lnTo>
                  <a:lnTo>
                    <a:pt x="1229842" y="7416"/>
                  </a:lnTo>
                  <a:lnTo>
                    <a:pt x="1230744" y="8813"/>
                  </a:lnTo>
                  <a:lnTo>
                    <a:pt x="1232027" y="9855"/>
                  </a:lnTo>
                  <a:lnTo>
                    <a:pt x="1287928" y="42405"/>
                  </a:lnTo>
                  <a:lnTo>
                    <a:pt x="1295781" y="37833"/>
                  </a:lnTo>
                  <a:lnTo>
                    <a:pt x="1298460" y="37833"/>
                  </a:lnTo>
                  <a:lnTo>
                    <a:pt x="1298460" y="37109"/>
                  </a:lnTo>
                  <a:lnTo>
                    <a:pt x="1299908" y="37109"/>
                  </a:lnTo>
                  <a:lnTo>
                    <a:pt x="1237386" y="698"/>
                  </a:lnTo>
                  <a:lnTo>
                    <a:pt x="1235837" y="88"/>
                  </a:lnTo>
                  <a:lnTo>
                    <a:pt x="1234173" y="0"/>
                  </a:lnTo>
                  <a:close/>
                </a:path>
              </a:pathLst>
            </a:custGeom>
            <a:solidFill>
              <a:srgbClr val="414143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2730621" y="4166173"/>
              <a:ext cx="12700" cy="131445"/>
            </a:xfrm>
            <a:custGeom>
              <a:avLst/>
              <a:gdLst/>
              <a:ahLst/>
              <a:cxnLst/>
              <a:rect l="l" t="t" r="r" b="b"/>
              <a:pathLst>
                <a:path w="12700" h="131445">
                  <a:moveTo>
                    <a:pt x="0" y="130962"/>
                  </a:moveTo>
                  <a:lnTo>
                    <a:pt x="12357" y="130962"/>
                  </a:lnTo>
                  <a:lnTo>
                    <a:pt x="12357" y="0"/>
                  </a:lnTo>
                  <a:lnTo>
                    <a:pt x="0" y="0"/>
                  </a:lnTo>
                  <a:lnTo>
                    <a:pt x="0" y="130962"/>
                  </a:lnTo>
                  <a:close/>
                </a:path>
              </a:pathLst>
            </a:custGeom>
            <a:solidFill>
              <a:srgbClr val="414143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</p:grpSp>
      <p:sp>
        <p:nvSpPr>
          <p:cNvPr id="156" name="object 156"/>
          <p:cNvSpPr txBox="1"/>
          <p:nvPr/>
        </p:nvSpPr>
        <p:spPr>
          <a:xfrm>
            <a:off x="2015244" y="4452655"/>
            <a:ext cx="1289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600" spc="45" dirty="0">
                <a:solidFill>
                  <a:srgbClr val="272727"/>
                </a:solidFill>
                <a:latin typeface="Arial Unicode MS"/>
                <a:cs typeface="Arial Unicode MS"/>
              </a:rPr>
              <a:t>A</a:t>
            </a:r>
            <a:endParaRPr lang="cs-CZ" sz="1600" dirty="0">
              <a:latin typeface="Arial Unicode MS"/>
              <a:cs typeface="Arial Unicode MS"/>
            </a:endParaRPr>
          </a:p>
        </p:txBody>
      </p:sp>
      <p:grpSp>
        <p:nvGrpSpPr>
          <p:cNvPr id="157" name="object 157"/>
          <p:cNvGrpSpPr/>
          <p:nvPr/>
        </p:nvGrpSpPr>
        <p:grpSpPr>
          <a:xfrm>
            <a:off x="2733742" y="4392495"/>
            <a:ext cx="1321435" cy="131445"/>
            <a:chOff x="2733742" y="4166173"/>
            <a:chExt cx="1321435" cy="131445"/>
          </a:xfrm>
        </p:grpSpPr>
        <p:sp>
          <p:nvSpPr>
            <p:cNvPr id="158" name="object 158"/>
            <p:cNvSpPr/>
            <p:nvPr/>
          </p:nvSpPr>
          <p:spPr>
            <a:xfrm>
              <a:off x="2733742" y="4166173"/>
              <a:ext cx="12700" cy="131445"/>
            </a:xfrm>
            <a:custGeom>
              <a:avLst/>
              <a:gdLst/>
              <a:ahLst/>
              <a:cxnLst/>
              <a:rect l="l" t="t" r="r" b="b"/>
              <a:pathLst>
                <a:path w="12700" h="131445">
                  <a:moveTo>
                    <a:pt x="0" y="130962"/>
                  </a:moveTo>
                  <a:lnTo>
                    <a:pt x="12357" y="130962"/>
                  </a:lnTo>
                  <a:lnTo>
                    <a:pt x="12357" y="0"/>
                  </a:lnTo>
                  <a:lnTo>
                    <a:pt x="0" y="0"/>
                  </a:lnTo>
                  <a:lnTo>
                    <a:pt x="0" y="130962"/>
                  </a:lnTo>
                  <a:close/>
                </a:path>
              </a:pathLst>
            </a:custGeom>
            <a:solidFill>
              <a:srgbClr val="414143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739923" y="4189247"/>
              <a:ext cx="1309370" cy="85090"/>
            </a:xfrm>
            <a:custGeom>
              <a:avLst/>
              <a:gdLst/>
              <a:ahLst/>
              <a:cxnLst/>
              <a:rect l="l" t="t" r="r" b="b"/>
              <a:pathLst>
                <a:path w="1309370" h="85089">
                  <a:moveTo>
                    <a:pt x="74828" y="0"/>
                  </a:moveTo>
                  <a:lnTo>
                    <a:pt x="73164" y="88"/>
                  </a:lnTo>
                  <a:lnTo>
                    <a:pt x="71615" y="698"/>
                  </a:lnTo>
                  <a:lnTo>
                    <a:pt x="0" y="42405"/>
                  </a:lnTo>
                  <a:lnTo>
                    <a:pt x="71615" y="84124"/>
                  </a:lnTo>
                  <a:lnTo>
                    <a:pt x="73164" y="84721"/>
                  </a:lnTo>
                  <a:lnTo>
                    <a:pt x="74828" y="84823"/>
                  </a:lnTo>
                  <a:lnTo>
                    <a:pt x="76428" y="84404"/>
                  </a:lnTo>
                  <a:lnTo>
                    <a:pt x="77825" y="83502"/>
                  </a:lnTo>
                  <a:lnTo>
                    <a:pt x="78879" y="82219"/>
                  </a:lnTo>
                  <a:lnTo>
                    <a:pt x="79476" y="80670"/>
                  </a:lnTo>
                  <a:lnTo>
                    <a:pt x="79578" y="79006"/>
                  </a:lnTo>
                  <a:lnTo>
                    <a:pt x="79159" y="77406"/>
                  </a:lnTo>
                  <a:lnTo>
                    <a:pt x="78257" y="76009"/>
                  </a:lnTo>
                  <a:lnTo>
                    <a:pt x="76962" y="74955"/>
                  </a:lnTo>
                  <a:lnTo>
                    <a:pt x="30186" y="47713"/>
                  </a:lnTo>
                  <a:lnTo>
                    <a:pt x="10541" y="47713"/>
                  </a:lnTo>
                  <a:lnTo>
                    <a:pt x="10541" y="37109"/>
                  </a:lnTo>
                  <a:lnTo>
                    <a:pt x="30180" y="37109"/>
                  </a:lnTo>
                  <a:lnTo>
                    <a:pt x="76962" y="9855"/>
                  </a:lnTo>
                  <a:lnTo>
                    <a:pt x="78257" y="8813"/>
                  </a:lnTo>
                  <a:lnTo>
                    <a:pt x="79159" y="7416"/>
                  </a:lnTo>
                  <a:lnTo>
                    <a:pt x="79578" y="5803"/>
                  </a:lnTo>
                  <a:lnTo>
                    <a:pt x="79476" y="4152"/>
                  </a:lnTo>
                  <a:lnTo>
                    <a:pt x="78879" y="2603"/>
                  </a:lnTo>
                  <a:lnTo>
                    <a:pt x="77825" y="1320"/>
                  </a:lnTo>
                  <a:lnTo>
                    <a:pt x="76428" y="419"/>
                  </a:lnTo>
                  <a:lnTo>
                    <a:pt x="74828" y="0"/>
                  </a:lnTo>
                  <a:close/>
                </a:path>
                <a:path w="1309370" h="85089">
                  <a:moveTo>
                    <a:pt x="1287919" y="42410"/>
                  </a:moveTo>
                  <a:lnTo>
                    <a:pt x="1232027" y="74955"/>
                  </a:lnTo>
                  <a:lnTo>
                    <a:pt x="1230744" y="76009"/>
                  </a:lnTo>
                  <a:lnTo>
                    <a:pt x="1229842" y="77406"/>
                  </a:lnTo>
                  <a:lnTo>
                    <a:pt x="1229423" y="79006"/>
                  </a:lnTo>
                  <a:lnTo>
                    <a:pt x="1229512" y="80670"/>
                  </a:lnTo>
                  <a:lnTo>
                    <a:pt x="1230121" y="82219"/>
                  </a:lnTo>
                  <a:lnTo>
                    <a:pt x="1231176" y="83502"/>
                  </a:lnTo>
                  <a:lnTo>
                    <a:pt x="1232573" y="84404"/>
                  </a:lnTo>
                  <a:lnTo>
                    <a:pt x="1234173" y="84823"/>
                  </a:lnTo>
                  <a:lnTo>
                    <a:pt x="1235837" y="84721"/>
                  </a:lnTo>
                  <a:lnTo>
                    <a:pt x="1237386" y="84124"/>
                  </a:lnTo>
                  <a:lnTo>
                    <a:pt x="1299889" y="47713"/>
                  </a:lnTo>
                  <a:lnTo>
                    <a:pt x="1298460" y="47713"/>
                  </a:lnTo>
                  <a:lnTo>
                    <a:pt x="1298460" y="46990"/>
                  </a:lnTo>
                  <a:lnTo>
                    <a:pt x="1295781" y="46990"/>
                  </a:lnTo>
                  <a:lnTo>
                    <a:pt x="1287919" y="42410"/>
                  </a:lnTo>
                  <a:close/>
                </a:path>
                <a:path w="1309370" h="85089">
                  <a:moveTo>
                    <a:pt x="30180" y="37109"/>
                  </a:moveTo>
                  <a:lnTo>
                    <a:pt x="10541" y="37109"/>
                  </a:lnTo>
                  <a:lnTo>
                    <a:pt x="10541" y="47713"/>
                  </a:lnTo>
                  <a:lnTo>
                    <a:pt x="30186" y="47713"/>
                  </a:lnTo>
                  <a:lnTo>
                    <a:pt x="28943" y="46990"/>
                  </a:lnTo>
                  <a:lnTo>
                    <a:pt x="13220" y="46990"/>
                  </a:lnTo>
                  <a:lnTo>
                    <a:pt x="13220" y="37833"/>
                  </a:lnTo>
                  <a:lnTo>
                    <a:pt x="28938" y="37833"/>
                  </a:lnTo>
                  <a:lnTo>
                    <a:pt x="30180" y="37109"/>
                  </a:lnTo>
                  <a:close/>
                </a:path>
                <a:path w="1309370" h="85089">
                  <a:moveTo>
                    <a:pt x="1278817" y="37109"/>
                  </a:moveTo>
                  <a:lnTo>
                    <a:pt x="30180" y="37109"/>
                  </a:lnTo>
                  <a:lnTo>
                    <a:pt x="21080" y="42410"/>
                  </a:lnTo>
                  <a:lnTo>
                    <a:pt x="30186" y="47713"/>
                  </a:lnTo>
                  <a:lnTo>
                    <a:pt x="1278811" y="47713"/>
                  </a:lnTo>
                  <a:lnTo>
                    <a:pt x="1287919" y="42410"/>
                  </a:lnTo>
                  <a:lnTo>
                    <a:pt x="1278817" y="37109"/>
                  </a:lnTo>
                  <a:close/>
                </a:path>
                <a:path w="1309370" h="85089">
                  <a:moveTo>
                    <a:pt x="1299908" y="37109"/>
                  </a:moveTo>
                  <a:lnTo>
                    <a:pt x="1298460" y="37109"/>
                  </a:lnTo>
                  <a:lnTo>
                    <a:pt x="1298460" y="47713"/>
                  </a:lnTo>
                  <a:lnTo>
                    <a:pt x="1299889" y="47713"/>
                  </a:lnTo>
                  <a:lnTo>
                    <a:pt x="1309001" y="42405"/>
                  </a:lnTo>
                  <a:lnTo>
                    <a:pt x="1299908" y="37109"/>
                  </a:lnTo>
                  <a:close/>
                </a:path>
                <a:path w="1309370" h="85089">
                  <a:moveTo>
                    <a:pt x="13220" y="37833"/>
                  </a:moveTo>
                  <a:lnTo>
                    <a:pt x="13220" y="46990"/>
                  </a:lnTo>
                  <a:lnTo>
                    <a:pt x="21080" y="42410"/>
                  </a:lnTo>
                  <a:lnTo>
                    <a:pt x="13220" y="37833"/>
                  </a:lnTo>
                  <a:close/>
                </a:path>
                <a:path w="1309370" h="85089">
                  <a:moveTo>
                    <a:pt x="21080" y="42410"/>
                  </a:moveTo>
                  <a:lnTo>
                    <a:pt x="13220" y="46990"/>
                  </a:lnTo>
                  <a:lnTo>
                    <a:pt x="28943" y="46990"/>
                  </a:lnTo>
                  <a:lnTo>
                    <a:pt x="21080" y="42410"/>
                  </a:lnTo>
                  <a:close/>
                </a:path>
                <a:path w="1309370" h="85089">
                  <a:moveTo>
                    <a:pt x="1295781" y="37833"/>
                  </a:moveTo>
                  <a:lnTo>
                    <a:pt x="1287919" y="42410"/>
                  </a:lnTo>
                  <a:lnTo>
                    <a:pt x="1295781" y="46990"/>
                  </a:lnTo>
                  <a:lnTo>
                    <a:pt x="1295781" y="37833"/>
                  </a:lnTo>
                  <a:close/>
                </a:path>
                <a:path w="1309370" h="85089">
                  <a:moveTo>
                    <a:pt x="1298460" y="37833"/>
                  </a:moveTo>
                  <a:lnTo>
                    <a:pt x="1295781" y="37833"/>
                  </a:lnTo>
                  <a:lnTo>
                    <a:pt x="1295781" y="46990"/>
                  </a:lnTo>
                  <a:lnTo>
                    <a:pt x="1298460" y="46990"/>
                  </a:lnTo>
                  <a:lnTo>
                    <a:pt x="1298460" y="37833"/>
                  </a:lnTo>
                  <a:close/>
                </a:path>
                <a:path w="1309370" h="85089">
                  <a:moveTo>
                    <a:pt x="28938" y="37833"/>
                  </a:moveTo>
                  <a:lnTo>
                    <a:pt x="13220" y="37833"/>
                  </a:lnTo>
                  <a:lnTo>
                    <a:pt x="21090" y="42405"/>
                  </a:lnTo>
                  <a:lnTo>
                    <a:pt x="28938" y="37833"/>
                  </a:lnTo>
                  <a:close/>
                </a:path>
                <a:path w="1309370" h="85089">
                  <a:moveTo>
                    <a:pt x="1234173" y="0"/>
                  </a:moveTo>
                  <a:lnTo>
                    <a:pt x="1229423" y="5803"/>
                  </a:lnTo>
                  <a:lnTo>
                    <a:pt x="1229842" y="7416"/>
                  </a:lnTo>
                  <a:lnTo>
                    <a:pt x="1230744" y="8813"/>
                  </a:lnTo>
                  <a:lnTo>
                    <a:pt x="1232027" y="9855"/>
                  </a:lnTo>
                  <a:lnTo>
                    <a:pt x="1287928" y="42405"/>
                  </a:lnTo>
                  <a:lnTo>
                    <a:pt x="1295781" y="37833"/>
                  </a:lnTo>
                  <a:lnTo>
                    <a:pt x="1298460" y="37833"/>
                  </a:lnTo>
                  <a:lnTo>
                    <a:pt x="1298460" y="37109"/>
                  </a:lnTo>
                  <a:lnTo>
                    <a:pt x="1299908" y="37109"/>
                  </a:lnTo>
                  <a:lnTo>
                    <a:pt x="1237386" y="698"/>
                  </a:lnTo>
                  <a:lnTo>
                    <a:pt x="1235837" y="88"/>
                  </a:lnTo>
                  <a:lnTo>
                    <a:pt x="1234173" y="0"/>
                  </a:lnTo>
                  <a:close/>
                </a:path>
              </a:pathLst>
            </a:custGeom>
            <a:solidFill>
              <a:srgbClr val="414143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4048927" y="4166173"/>
              <a:ext cx="0" cy="131445"/>
            </a:xfrm>
            <a:custGeom>
              <a:avLst/>
              <a:gdLst/>
              <a:ahLst/>
              <a:cxnLst/>
              <a:rect l="l" t="t" r="r" b="b"/>
              <a:pathLst>
                <a:path h="131445">
                  <a:moveTo>
                    <a:pt x="0" y="0"/>
                  </a:moveTo>
                  <a:lnTo>
                    <a:pt x="0" y="130962"/>
                  </a:lnTo>
                </a:path>
              </a:pathLst>
            </a:custGeom>
            <a:ln w="12357">
              <a:solidFill>
                <a:srgbClr val="414143"/>
              </a:solidFill>
            </a:ln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</p:grpSp>
      <p:sp>
        <p:nvSpPr>
          <p:cNvPr id="161" name="object 161"/>
          <p:cNvSpPr txBox="1"/>
          <p:nvPr/>
        </p:nvSpPr>
        <p:spPr>
          <a:xfrm>
            <a:off x="3327374" y="4452655"/>
            <a:ext cx="13589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600" spc="100" dirty="0">
                <a:solidFill>
                  <a:srgbClr val="272727"/>
                </a:solidFill>
                <a:latin typeface="Arial Unicode MS"/>
                <a:cs typeface="Arial Unicode MS"/>
              </a:rPr>
              <a:t>B</a:t>
            </a:r>
            <a:endParaRPr lang="cs-CZ" sz="1600" dirty="0">
              <a:latin typeface="Arial Unicode MS"/>
              <a:cs typeface="Arial Unicode MS"/>
            </a:endParaRPr>
          </a:p>
        </p:txBody>
      </p:sp>
      <p:sp>
        <p:nvSpPr>
          <p:cNvPr id="163" name="object 91">
            <a:extLst>
              <a:ext uri="{FF2B5EF4-FFF2-40B4-BE49-F238E27FC236}">
                <a16:creationId xmlns:a16="http://schemas.microsoft.com/office/drawing/2014/main" id="{2441C960-0926-3490-21DC-114F8EDA1B54}"/>
              </a:ext>
            </a:extLst>
          </p:cNvPr>
          <p:cNvSpPr txBox="1"/>
          <p:nvPr/>
        </p:nvSpPr>
        <p:spPr>
          <a:xfrm>
            <a:off x="6397907" y="1909592"/>
            <a:ext cx="368300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00" dirty="0">
                <a:solidFill>
                  <a:srgbClr val="050100"/>
                </a:solidFill>
                <a:latin typeface="Arial Unicode MS"/>
                <a:cs typeface="Arial Unicode MS"/>
              </a:rPr>
              <a:t>4x</a:t>
            </a:r>
            <a:endParaRPr lang="cs-CZ" dirty="0">
              <a:latin typeface="Arial Unicode MS"/>
              <a:cs typeface="Arial Unicode MS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7E62F017-A27D-3221-ABA1-8692AEDE6750}"/>
              </a:ext>
            </a:extLst>
          </p:cNvPr>
          <p:cNvSpPr txBox="1"/>
          <p:nvPr/>
        </p:nvSpPr>
        <p:spPr>
          <a:xfrm>
            <a:off x="4521200" y="5247206"/>
            <a:ext cx="5064018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z="1100" i="1" spc="65" dirty="0">
                <a:solidFill>
                  <a:srgbClr val="050100"/>
                </a:solidFill>
                <a:latin typeface="Arial Unicode MS"/>
                <a:cs typeface="Arial Unicode MS"/>
              </a:rPr>
              <a:t>*maximální vzdálenost mezi dveřní stanicí a nejvzdálenějšího monitoru</a:t>
            </a:r>
            <a:endParaRPr lang="cs-CZ" sz="1100" i="1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1A448-6DDE-329B-D168-606DEF85E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DB88B98-B670-5809-61E6-778C5BFC01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8360" y="427223"/>
            <a:ext cx="567504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-10" dirty="0">
                <a:solidFill>
                  <a:srgbClr val="050100"/>
                </a:solidFill>
              </a:rPr>
              <a:t>Systém pro rodinné domy</a:t>
            </a:r>
            <a:endParaRPr lang="cs-CZ" sz="320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F62FFCE-7262-390C-0679-3E8393412F91}"/>
              </a:ext>
            </a:extLst>
          </p:cNvPr>
          <p:cNvSpPr txBox="1"/>
          <p:nvPr/>
        </p:nvSpPr>
        <p:spPr>
          <a:xfrm>
            <a:off x="1213301" y="1130300"/>
            <a:ext cx="2393500" cy="5802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65" dirty="0">
                <a:solidFill>
                  <a:srgbClr val="050100"/>
                </a:solidFill>
                <a:latin typeface="Arial Unicode MS"/>
                <a:cs typeface="Arial Unicode MS"/>
              </a:rPr>
              <a:t>Pro </a:t>
            </a:r>
            <a:r>
              <a:rPr lang="cs-CZ" spc="-25" dirty="0">
                <a:solidFill>
                  <a:srgbClr val="050100"/>
                </a:solidFill>
                <a:latin typeface="Arial Unicode MS"/>
                <a:cs typeface="Arial Unicode MS"/>
              </a:rPr>
              <a:t>1- 4 </a:t>
            </a:r>
            <a:r>
              <a:rPr lang="cs-CZ" spc="110" dirty="0">
                <a:solidFill>
                  <a:srgbClr val="050100"/>
                </a:solidFill>
                <a:latin typeface="Arial Unicode MS"/>
                <a:cs typeface="Arial Unicode MS"/>
              </a:rPr>
              <a:t>apartmány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80" dirty="0">
                <a:solidFill>
                  <a:srgbClr val="050100"/>
                </a:solidFill>
                <a:latin typeface="Arial Unicode MS"/>
                <a:cs typeface="Arial Unicode MS"/>
              </a:rPr>
              <a:t>nebo </a:t>
            </a:r>
            <a:r>
              <a:rPr lang="cs-CZ" spc="35" dirty="0">
                <a:solidFill>
                  <a:srgbClr val="050100"/>
                </a:solidFill>
                <a:latin typeface="Arial Unicode MS"/>
                <a:cs typeface="Arial Unicode MS"/>
              </a:rPr>
              <a:t>rodinné domy</a:t>
            </a:r>
            <a:endParaRPr lang="cs-CZ" dirty="0">
              <a:latin typeface="Arial Unicode MS"/>
              <a:cs typeface="Arial Unicode MS"/>
            </a:endParaRPr>
          </a:p>
        </p:txBody>
      </p:sp>
      <p:grpSp>
        <p:nvGrpSpPr>
          <p:cNvPr id="83" name="object 83">
            <a:extLst>
              <a:ext uri="{FF2B5EF4-FFF2-40B4-BE49-F238E27FC236}">
                <a16:creationId xmlns:a16="http://schemas.microsoft.com/office/drawing/2014/main" id="{857BD871-2C72-F322-3415-B79823C8DCED}"/>
              </a:ext>
            </a:extLst>
          </p:cNvPr>
          <p:cNvGrpSpPr/>
          <p:nvPr/>
        </p:nvGrpSpPr>
        <p:grpSpPr>
          <a:xfrm>
            <a:off x="2368594" y="3638794"/>
            <a:ext cx="874540" cy="516536"/>
            <a:chOff x="7557658" y="1872851"/>
            <a:chExt cx="637540" cy="376555"/>
          </a:xfrm>
        </p:grpSpPr>
        <p:sp>
          <p:nvSpPr>
            <p:cNvPr id="84" name="object 84">
              <a:extLst>
                <a:ext uri="{FF2B5EF4-FFF2-40B4-BE49-F238E27FC236}">
                  <a16:creationId xmlns:a16="http://schemas.microsoft.com/office/drawing/2014/main" id="{29335F3F-ABA6-A545-810E-51374DBAA579}"/>
                </a:ext>
              </a:extLst>
            </p:cNvPr>
            <p:cNvSpPr/>
            <p:nvPr/>
          </p:nvSpPr>
          <p:spPr>
            <a:xfrm>
              <a:off x="7557658" y="1872851"/>
              <a:ext cx="637540" cy="366395"/>
            </a:xfrm>
            <a:custGeom>
              <a:avLst/>
              <a:gdLst/>
              <a:ahLst/>
              <a:cxnLst/>
              <a:rect l="l" t="t" r="r" b="b"/>
              <a:pathLst>
                <a:path w="637540" h="366394">
                  <a:moveTo>
                    <a:pt x="634530" y="0"/>
                  </a:moveTo>
                  <a:lnTo>
                    <a:pt x="2857" y="0"/>
                  </a:lnTo>
                  <a:lnTo>
                    <a:pt x="0" y="3276"/>
                  </a:lnTo>
                  <a:lnTo>
                    <a:pt x="0" y="7327"/>
                  </a:lnTo>
                  <a:lnTo>
                    <a:pt x="0" y="362966"/>
                  </a:lnTo>
                  <a:lnTo>
                    <a:pt x="2857" y="366255"/>
                  </a:lnTo>
                  <a:lnTo>
                    <a:pt x="634530" y="366255"/>
                  </a:lnTo>
                  <a:lnTo>
                    <a:pt x="637387" y="362966"/>
                  </a:lnTo>
                  <a:lnTo>
                    <a:pt x="637387" y="3276"/>
                  </a:lnTo>
                  <a:lnTo>
                    <a:pt x="634530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85" name="object 85">
              <a:extLst>
                <a:ext uri="{FF2B5EF4-FFF2-40B4-BE49-F238E27FC236}">
                  <a16:creationId xmlns:a16="http://schemas.microsoft.com/office/drawing/2014/main" id="{ED949CF0-5E4F-1B84-5E33-E88F2B65B056}"/>
                </a:ext>
              </a:extLst>
            </p:cNvPr>
            <p:cNvSpPr/>
            <p:nvPr/>
          </p:nvSpPr>
          <p:spPr>
            <a:xfrm>
              <a:off x="7652773" y="1935348"/>
              <a:ext cx="434975" cy="245745"/>
            </a:xfrm>
            <a:custGeom>
              <a:avLst/>
              <a:gdLst/>
              <a:ahLst/>
              <a:cxnLst/>
              <a:rect l="l" t="t" r="r" b="b"/>
              <a:pathLst>
                <a:path w="434975" h="245744">
                  <a:moveTo>
                    <a:pt x="432054" y="0"/>
                  </a:moveTo>
                  <a:lnTo>
                    <a:pt x="2921" y="0"/>
                  </a:lnTo>
                  <a:lnTo>
                    <a:pt x="0" y="3289"/>
                  </a:lnTo>
                  <a:lnTo>
                    <a:pt x="0" y="7353"/>
                  </a:lnTo>
                  <a:lnTo>
                    <a:pt x="0" y="242023"/>
                  </a:lnTo>
                  <a:lnTo>
                    <a:pt x="2921" y="245313"/>
                  </a:lnTo>
                  <a:lnTo>
                    <a:pt x="432054" y="245313"/>
                  </a:lnTo>
                  <a:lnTo>
                    <a:pt x="434975" y="242023"/>
                  </a:lnTo>
                  <a:lnTo>
                    <a:pt x="434975" y="3289"/>
                  </a:lnTo>
                  <a:lnTo>
                    <a:pt x="432054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86" name="object 86">
              <a:extLst>
                <a:ext uri="{FF2B5EF4-FFF2-40B4-BE49-F238E27FC236}">
                  <a16:creationId xmlns:a16="http://schemas.microsoft.com/office/drawing/2014/main" id="{18F45B2B-2BED-4687-40F3-A8DCA7E37D67}"/>
                </a:ext>
              </a:extLst>
            </p:cNvPr>
            <p:cNvSpPr/>
            <p:nvPr/>
          </p:nvSpPr>
          <p:spPr>
            <a:xfrm>
              <a:off x="8128343" y="2048179"/>
              <a:ext cx="31750" cy="130175"/>
            </a:xfrm>
            <a:custGeom>
              <a:avLst/>
              <a:gdLst/>
              <a:ahLst/>
              <a:cxnLst/>
              <a:rect l="l" t="t" r="r" b="b"/>
              <a:pathLst>
                <a:path w="31750" h="130175">
                  <a:moveTo>
                    <a:pt x="31318" y="105333"/>
                  </a:moveTo>
                  <a:lnTo>
                    <a:pt x="24307" y="98348"/>
                  </a:lnTo>
                  <a:lnTo>
                    <a:pt x="7010" y="98348"/>
                  </a:lnTo>
                  <a:lnTo>
                    <a:pt x="0" y="105333"/>
                  </a:lnTo>
                  <a:lnTo>
                    <a:pt x="0" y="113969"/>
                  </a:lnTo>
                  <a:lnTo>
                    <a:pt x="0" y="122605"/>
                  </a:lnTo>
                  <a:lnTo>
                    <a:pt x="7010" y="129590"/>
                  </a:lnTo>
                  <a:lnTo>
                    <a:pt x="24307" y="129590"/>
                  </a:lnTo>
                  <a:lnTo>
                    <a:pt x="31318" y="122605"/>
                  </a:lnTo>
                  <a:lnTo>
                    <a:pt x="31318" y="105333"/>
                  </a:lnTo>
                  <a:close/>
                </a:path>
                <a:path w="31750" h="130175">
                  <a:moveTo>
                    <a:pt x="31318" y="6845"/>
                  </a:moveTo>
                  <a:lnTo>
                    <a:pt x="24307" y="0"/>
                  </a:lnTo>
                  <a:lnTo>
                    <a:pt x="7010" y="0"/>
                  </a:lnTo>
                  <a:lnTo>
                    <a:pt x="0" y="6845"/>
                  </a:lnTo>
                  <a:lnTo>
                    <a:pt x="0" y="15328"/>
                  </a:lnTo>
                  <a:lnTo>
                    <a:pt x="0" y="23812"/>
                  </a:lnTo>
                  <a:lnTo>
                    <a:pt x="7010" y="30657"/>
                  </a:lnTo>
                  <a:lnTo>
                    <a:pt x="24307" y="30657"/>
                  </a:lnTo>
                  <a:lnTo>
                    <a:pt x="31318" y="23812"/>
                  </a:lnTo>
                  <a:lnTo>
                    <a:pt x="31318" y="6845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87" name="object 87">
              <a:extLst>
                <a:ext uri="{FF2B5EF4-FFF2-40B4-BE49-F238E27FC236}">
                  <a16:creationId xmlns:a16="http://schemas.microsoft.com/office/drawing/2014/main" id="{D9060FE1-0845-B0CB-21BE-B1579F3F3454}"/>
                </a:ext>
              </a:extLst>
            </p:cNvPr>
            <p:cNvSpPr/>
            <p:nvPr/>
          </p:nvSpPr>
          <p:spPr>
            <a:xfrm>
              <a:off x="8033812" y="2205541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6286" y="0"/>
                  </a:moveTo>
                  <a:lnTo>
                    <a:pt x="1841" y="0"/>
                  </a:lnTo>
                  <a:lnTo>
                    <a:pt x="0" y="1828"/>
                  </a:lnTo>
                  <a:lnTo>
                    <a:pt x="0" y="4051"/>
                  </a:lnTo>
                  <a:lnTo>
                    <a:pt x="0" y="6273"/>
                  </a:lnTo>
                  <a:lnTo>
                    <a:pt x="1841" y="8102"/>
                  </a:lnTo>
                  <a:lnTo>
                    <a:pt x="6286" y="8102"/>
                  </a:lnTo>
                  <a:lnTo>
                    <a:pt x="8115" y="6273"/>
                  </a:lnTo>
                  <a:lnTo>
                    <a:pt x="8115" y="1828"/>
                  </a:lnTo>
                  <a:lnTo>
                    <a:pt x="6286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88" name="object 88">
              <a:extLst>
                <a:ext uri="{FF2B5EF4-FFF2-40B4-BE49-F238E27FC236}">
                  <a16:creationId xmlns:a16="http://schemas.microsoft.com/office/drawing/2014/main" id="{CDEE377D-EAB2-5100-4095-8D07B7DA9132}"/>
                </a:ext>
              </a:extLst>
            </p:cNvPr>
            <p:cNvSpPr/>
            <p:nvPr/>
          </p:nvSpPr>
          <p:spPr>
            <a:xfrm>
              <a:off x="7827341" y="1872852"/>
              <a:ext cx="368300" cy="376555"/>
            </a:xfrm>
            <a:custGeom>
              <a:avLst/>
              <a:gdLst/>
              <a:ahLst/>
              <a:cxnLst/>
              <a:rect l="l" t="t" r="r" b="b"/>
              <a:pathLst>
                <a:path w="368300" h="376555">
                  <a:moveTo>
                    <a:pt x="367703" y="0"/>
                  </a:moveTo>
                  <a:lnTo>
                    <a:pt x="0" y="11429"/>
                  </a:lnTo>
                  <a:lnTo>
                    <a:pt x="367703" y="376085"/>
                  </a:lnTo>
                  <a:lnTo>
                    <a:pt x="367703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</p:grpSp>
      <p:sp>
        <p:nvSpPr>
          <p:cNvPr id="90" name="object 90">
            <a:extLst>
              <a:ext uri="{FF2B5EF4-FFF2-40B4-BE49-F238E27FC236}">
                <a16:creationId xmlns:a16="http://schemas.microsoft.com/office/drawing/2014/main" id="{66F122E8-4CE6-C74D-3F38-5E9064EAF3B8}"/>
              </a:ext>
            </a:extLst>
          </p:cNvPr>
          <p:cNvSpPr txBox="1"/>
          <p:nvPr/>
        </p:nvSpPr>
        <p:spPr>
          <a:xfrm>
            <a:off x="1796324" y="4649900"/>
            <a:ext cx="513811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-254" dirty="0">
                <a:solidFill>
                  <a:srgbClr val="050100"/>
                </a:solidFill>
                <a:latin typeface="Arial Unicode MS"/>
                <a:cs typeface="Arial Unicode MS"/>
              </a:rPr>
              <a:t>1  x</a:t>
            </a:r>
            <a:endParaRPr lang="cs-CZ" dirty="0">
              <a:latin typeface="Arial Unicode MS"/>
              <a:cs typeface="Arial Unicode MS"/>
            </a:endParaRPr>
          </a:p>
        </p:txBody>
      </p:sp>
      <p:sp>
        <p:nvSpPr>
          <p:cNvPr id="91" name="object 91">
            <a:extLst>
              <a:ext uri="{FF2B5EF4-FFF2-40B4-BE49-F238E27FC236}">
                <a16:creationId xmlns:a16="http://schemas.microsoft.com/office/drawing/2014/main" id="{03DE26FA-762D-6D23-14AA-23B1E465C8FC}"/>
              </a:ext>
            </a:extLst>
          </p:cNvPr>
          <p:cNvSpPr txBox="1"/>
          <p:nvPr/>
        </p:nvSpPr>
        <p:spPr>
          <a:xfrm>
            <a:off x="3422411" y="3711247"/>
            <a:ext cx="468466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00" dirty="0">
                <a:solidFill>
                  <a:srgbClr val="050100"/>
                </a:solidFill>
                <a:latin typeface="Arial Unicode MS"/>
                <a:cs typeface="Arial Unicode MS"/>
              </a:rPr>
              <a:t>8x</a:t>
            </a:r>
            <a:endParaRPr lang="cs-CZ" dirty="0">
              <a:latin typeface="Arial Unicode MS"/>
              <a:cs typeface="Arial Unicode MS"/>
            </a:endParaRPr>
          </a:p>
        </p:txBody>
      </p:sp>
      <p:grpSp>
        <p:nvGrpSpPr>
          <p:cNvPr id="92" name="object 92">
            <a:extLst>
              <a:ext uri="{FF2B5EF4-FFF2-40B4-BE49-F238E27FC236}">
                <a16:creationId xmlns:a16="http://schemas.microsoft.com/office/drawing/2014/main" id="{0F3871FC-EFCE-35CB-F0C5-8B7F3E0F18CA}"/>
              </a:ext>
            </a:extLst>
          </p:cNvPr>
          <p:cNvGrpSpPr/>
          <p:nvPr/>
        </p:nvGrpSpPr>
        <p:grpSpPr>
          <a:xfrm>
            <a:off x="1320800" y="4619283"/>
            <a:ext cx="315330" cy="400682"/>
            <a:chOff x="5988070" y="2585449"/>
            <a:chExt cx="253365" cy="321945"/>
          </a:xfrm>
        </p:grpSpPr>
        <p:sp>
          <p:nvSpPr>
            <p:cNvPr id="93" name="object 93">
              <a:extLst>
                <a:ext uri="{FF2B5EF4-FFF2-40B4-BE49-F238E27FC236}">
                  <a16:creationId xmlns:a16="http://schemas.microsoft.com/office/drawing/2014/main" id="{60B29B44-8A36-C588-11F4-4B8DF0B6B8A6}"/>
                </a:ext>
              </a:extLst>
            </p:cNvPr>
            <p:cNvSpPr/>
            <p:nvPr/>
          </p:nvSpPr>
          <p:spPr>
            <a:xfrm>
              <a:off x="5993003" y="2593733"/>
              <a:ext cx="248920" cy="313690"/>
            </a:xfrm>
            <a:custGeom>
              <a:avLst/>
              <a:gdLst/>
              <a:ahLst/>
              <a:cxnLst/>
              <a:rect l="l" t="t" r="r" b="b"/>
              <a:pathLst>
                <a:path w="248920" h="313689">
                  <a:moveTo>
                    <a:pt x="248361" y="0"/>
                  </a:moveTo>
                  <a:lnTo>
                    <a:pt x="0" y="0"/>
                  </a:lnTo>
                  <a:lnTo>
                    <a:pt x="0" y="305346"/>
                  </a:lnTo>
                  <a:lnTo>
                    <a:pt x="0" y="313626"/>
                  </a:lnTo>
                  <a:lnTo>
                    <a:pt x="248361" y="313626"/>
                  </a:lnTo>
                  <a:lnTo>
                    <a:pt x="248361" y="305346"/>
                  </a:lnTo>
                  <a:lnTo>
                    <a:pt x="248361" y="0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94" name="object 94">
              <a:extLst>
                <a:ext uri="{FF2B5EF4-FFF2-40B4-BE49-F238E27FC236}">
                  <a16:creationId xmlns:a16="http://schemas.microsoft.com/office/drawing/2014/main" id="{465869C3-ED31-095D-628E-9776F0F9E846}"/>
                </a:ext>
              </a:extLst>
            </p:cNvPr>
            <p:cNvSpPr/>
            <p:nvPr/>
          </p:nvSpPr>
          <p:spPr>
            <a:xfrm>
              <a:off x="5988062" y="2585453"/>
              <a:ext cx="248285" cy="313690"/>
            </a:xfrm>
            <a:custGeom>
              <a:avLst/>
              <a:gdLst/>
              <a:ahLst/>
              <a:cxnLst/>
              <a:rect l="l" t="t" r="r" b="b"/>
              <a:pathLst>
                <a:path w="248285" h="313689">
                  <a:moveTo>
                    <a:pt x="247815" y="264121"/>
                  </a:moveTo>
                  <a:lnTo>
                    <a:pt x="0" y="264121"/>
                  </a:lnTo>
                  <a:lnTo>
                    <a:pt x="0" y="313626"/>
                  </a:lnTo>
                  <a:lnTo>
                    <a:pt x="247815" y="313626"/>
                  </a:lnTo>
                  <a:lnTo>
                    <a:pt x="247815" y="264121"/>
                  </a:lnTo>
                  <a:close/>
                </a:path>
                <a:path w="248285" h="313689">
                  <a:moveTo>
                    <a:pt x="247815" y="0"/>
                  </a:moveTo>
                  <a:lnTo>
                    <a:pt x="0" y="0"/>
                  </a:lnTo>
                  <a:lnTo>
                    <a:pt x="0" y="50761"/>
                  </a:lnTo>
                  <a:lnTo>
                    <a:pt x="247815" y="50761"/>
                  </a:lnTo>
                  <a:lnTo>
                    <a:pt x="247815" y="0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95" name="object 95">
              <a:extLst>
                <a:ext uri="{FF2B5EF4-FFF2-40B4-BE49-F238E27FC236}">
                  <a16:creationId xmlns:a16="http://schemas.microsoft.com/office/drawing/2014/main" id="{F8C64CA7-D09D-F0EC-4F5C-730683F05DB8}"/>
                </a:ext>
              </a:extLst>
            </p:cNvPr>
            <p:cNvSpPr/>
            <p:nvPr/>
          </p:nvSpPr>
          <p:spPr>
            <a:xfrm>
              <a:off x="5988070" y="2818408"/>
              <a:ext cx="248285" cy="31750"/>
            </a:xfrm>
            <a:custGeom>
              <a:avLst/>
              <a:gdLst/>
              <a:ahLst/>
              <a:cxnLst/>
              <a:rect l="l" t="t" r="r" b="b"/>
              <a:pathLst>
                <a:path w="248285" h="31750">
                  <a:moveTo>
                    <a:pt x="0" y="31165"/>
                  </a:moveTo>
                  <a:lnTo>
                    <a:pt x="247815" y="31165"/>
                  </a:lnTo>
                  <a:lnTo>
                    <a:pt x="247815" y="0"/>
                  </a:lnTo>
                  <a:lnTo>
                    <a:pt x="0" y="0"/>
                  </a:lnTo>
                  <a:lnTo>
                    <a:pt x="0" y="31165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96" name="object 96">
              <a:extLst>
                <a:ext uri="{FF2B5EF4-FFF2-40B4-BE49-F238E27FC236}">
                  <a16:creationId xmlns:a16="http://schemas.microsoft.com/office/drawing/2014/main" id="{3EEA62A0-76E3-959C-6356-E08C42B04307}"/>
                </a:ext>
              </a:extLst>
            </p:cNvPr>
            <p:cNvSpPr/>
            <p:nvPr/>
          </p:nvSpPr>
          <p:spPr>
            <a:xfrm>
              <a:off x="5988070" y="2632403"/>
              <a:ext cx="247815" cy="2197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</p:grpSp>
      <p:grpSp>
        <p:nvGrpSpPr>
          <p:cNvPr id="97" name="object 97">
            <a:extLst>
              <a:ext uri="{FF2B5EF4-FFF2-40B4-BE49-F238E27FC236}">
                <a16:creationId xmlns:a16="http://schemas.microsoft.com/office/drawing/2014/main" id="{A5595645-0526-65F0-D1C3-868E33753A20}"/>
              </a:ext>
            </a:extLst>
          </p:cNvPr>
          <p:cNvGrpSpPr/>
          <p:nvPr/>
        </p:nvGrpSpPr>
        <p:grpSpPr>
          <a:xfrm>
            <a:off x="1320800" y="3566653"/>
            <a:ext cx="375648" cy="687847"/>
            <a:chOff x="5950055" y="1713732"/>
            <a:chExt cx="330835" cy="605790"/>
          </a:xfrm>
        </p:grpSpPr>
        <p:sp>
          <p:nvSpPr>
            <p:cNvPr id="98" name="object 98">
              <a:extLst>
                <a:ext uri="{FF2B5EF4-FFF2-40B4-BE49-F238E27FC236}">
                  <a16:creationId xmlns:a16="http://schemas.microsoft.com/office/drawing/2014/main" id="{3B7AE132-AB53-58F1-22B0-8C0783833A65}"/>
                </a:ext>
              </a:extLst>
            </p:cNvPr>
            <p:cNvSpPr/>
            <p:nvPr/>
          </p:nvSpPr>
          <p:spPr>
            <a:xfrm>
              <a:off x="5950055" y="1713732"/>
              <a:ext cx="330835" cy="605790"/>
            </a:xfrm>
            <a:custGeom>
              <a:avLst/>
              <a:gdLst/>
              <a:ahLst/>
              <a:cxnLst/>
              <a:rect l="l" t="t" r="r" b="b"/>
              <a:pathLst>
                <a:path w="330835" h="605789">
                  <a:moveTo>
                    <a:pt x="328447" y="0"/>
                  </a:moveTo>
                  <a:lnTo>
                    <a:pt x="325716" y="0"/>
                  </a:lnTo>
                  <a:lnTo>
                    <a:pt x="2209" y="0"/>
                  </a:lnTo>
                  <a:lnTo>
                    <a:pt x="0" y="2209"/>
                  </a:lnTo>
                  <a:lnTo>
                    <a:pt x="0" y="602996"/>
                  </a:lnTo>
                  <a:lnTo>
                    <a:pt x="2209" y="605193"/>
                  </a:lnTo>
                  <a:lnTo>
                    <a:pt x="328447" y="605193"/>
                  </a:lnTo>
                  <a:lnTo>
                    <a:pt x="330657" y="602996"/>
                  </a:lnTo>
                  <a:lnTo>
                    <a:pt x="330657" y="2209"/>
                  </a:lnTo>
                  <a:lnTo>
                    <a:pt x="328447" y="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99" name="object 99">
              <a:extLst>
                <a:ext uri="{FF2B5EF4-FFF2-40B4-BE49-F238E27FC236}">
                  <a16:creationId xmlns:a16="http://schemas.microsoft.com/office/drawing/2014/main" id="{45A24F9E-0248-6555-639D-74761DA6AB49}"/>
                </a:ext>
              </a:extLst>
            </p:cNvPr>
            <p:cNvSpPr/>
            <p:nvPr/>
          </p:nvSpPr>
          <p:spPr>
            <a:xfrm>
              <a:off x="6012682" y="1771563"/>
              <a:ext cx="113804" cy="1136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00" name="object 100">
              <a:extLst>
                <a:ext uri="{FF2B5EF4-FFF2-40B4-BE49-F238E27FC236}">
                  <a16:creationId xmlns:a16="http://schemas.microsoft.com/office/drawing/2014/main" id="{7CF4D2B1-1E3F-C1B5-1ED1-6CCDAD7DB37F}"/>
                </a:ext>
              </a:extLst>
            </p:cNvPr>
            <p:cNvSpPr/>
            <p:nvPr/>
          </p:nvSpPr>
          <p:spPr>
            <a:xfrm>
              <a:off x="6205286" y="1787027"/>
              <a:ext cx="31115" cy="83185"/>
            </a:xfrm>
            <a:custGeom>
              <a:avLst/>
              <a:gdLst/>
              <a:ahLst/>
              <a:cxnLst/>
              <a:rect l="l" t="t" r="r" b="b"/>
              <a:pathLst>
                <a:path w="31114" h="83185">
                  <a:moveTo>
                    <a:pt x="24015" y="0"/>
                  </a:moveTo>
                  <a:lnTo>
                    <a:pt x="6959" y="0"/>
                  </a:lnTo>
                  <a:lnTo>
                    <a:pt x="0" y="6946"/>
                  </a:lnTo>
                  <a:lnTo>
                    <a:pt x="0" y="15468"/>
                  </a:lnTo>
                  <a:lnTo>
                    <a:pt x="0" y="75768"/>
                  </a:lnTo>
                  <a:lnTo>
                    <a:pt x="6959" y="82715"/>
                  </a:lnTo>
                  <a:lnTo>
                    <a:pt x="24015" y="82715"/>
                  </a:lnTo>
                  <a:lnTo>
                    <a:pt x="30975" y="75768"/>
                  </a:lnTo>
                  <a:lnTo>
                    <a:pt x="30975" y="6946"/>
                  </a:lnTo>
                  <a:lnTo>
                    <a:pt x="24015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01" name="object 101">
              <a:extLst>
                <a:ext uri="{FF2B5EF4-FFF2-40B4-BE49-F238E27FC236}">
                  <a16:creationId xmlns:a16="http://schemas.microsoft.com/office/drawing/2014/main" id="{A357A99A-7205-15B9-80D0-A3EEC7BBAF3E}"/>
                </a:ext>
              </a:extLst>
            </p:cNvPr>
            <p:cNvSpPr/>
            <p:nvPr/>
          </p:nvSpPr>
          <p:spPr>
            <a:xfrm>
              <a:off x="6212692" y="1903361"/>
              <a:ext cx="22225" cy="383540"/>
            </a:xfrm>
            <a:custGeom>
              <a:avLst/>
              <a:gdLst/>
              <a:ahLst/>
              <a:cxnLst/>
              <a:rect l="l" t="t" r="r" b="b"/>
              <a:pathLst>
                <a:path w="22225" h="383539">
                  <a:moveTo>
                    <a:pt x="10325" y="0"/>
                  </a:moveTo>
                  <a:lnTo>
                    <a:pt x="2971" y="0"/>
                  </a:lnTo>
                  <a:lnTo>
                    <a:pt x="0" y="2908"/>
                  </a:lnTo>
                  <a:lnTo>
                    <a:pt x="0" y="10198"/>
                  </a:lnTo>
                  <a:lnTo>
                    <a:pt x="2971" y="13106"/>
                  </a:lnTo>
                  <a:lnTo>
                    <a:pt x="10388" y="13106"/>
                  </a:lnTo>
                  <a:lnTo>
                    <a:pt x="13360" y="10198"/>
                  </a:lnTo>
                  <a:lnTo>
                    <a:pt x="13360" y="2908"/>
                  </a:lnTo>
                  <a:lnTo>
                    <a:pt x="10325" y="0"/>
                  </a:lnTo>
                  <a:close/>
                </a:path>
                <a:path w="22225" h="383539">
                  <a:moveTo>
                    <a:pt x="10325" y="29413"/>
                  </a:moveTo>
                  <a:lnTo>
                    <a:pt x="2971" y="29413"/>
                  </a:lnTo>
                  <a:lnTo>
                    <a:pt x="0" y="32334"/>
                  </a:lnTo>
                  <a:lnTo>
                    <a:pt x="0" y="39624"/>
                  </a:lnTo>
                  <a:lnTo>
                    <a:pt x="2971" y="42532"/>
                  </a:lnTo>
                  <a:lnTo>
                    <a:pt x="10388" y="42532"/>
                  </a:lnTo>
                  <a:lnTo>
                    <a:pt x="13360" y="39624"/>
                  </a:lnTo>
                  <a:lnTo>
                    <a:pt x="13360" y="32334"/>
                  </a:lnTo>
                  <a:lnTo>
                    <a:pt x="10325" y="29413"/>
                  </a:lnTo>
                  <a:close/>
                </a:path>
                <a:path w="22225" h="383539">
                  <a:moveTo>
                    <a:pt x="17513" y="360705"/>
                  </a:moveTo>
                  <a:lnTo>
                    <a:pt x="16281" y="360819"/>
                  </a:lnTo>
                  <a:lnTo>
                    <a:pt x="15036" y="360984"/>
                  </a:lnTo>
                  <a:lnTo>
                    <a:pt x="13804" y="361543"/>
                  </a:lnTo>
                  <a:lnTo>
                    <a:pt x="12966" y="362559"/>
                  </a:lnTo>
                  <a:lnTo>
                    <a:pt x="2527" y="374827"/>
                  </a:lnTo>
                  <a:lnTo>
                    <a:pt x="787" y="376847"/>
                  </a:lnTo>
                  <a:lnTo>
                    <a:pt x="1066" y="379869"/>
                  </a:lnTo>
                  <a:lnTo>
                    <a:pt x="5219" y="383235"/>
                  </a:lnTo>
                  <a:lnTo>
                    <a:pt x="8255" y="382955"/>
                  </a:lnTo>
                  <a:lnTo>
                    <a:pt x="9994" y="380936"/>
                  </a:lnTo>
                  <a:lnTo>
                    <a:pt x="20434" y="368668"/>
                  </a:lnTo>
                  <a:lnTo>
                    <a:pt x="22174" y="366649"/>
                  </a:lnTo>
                  <a:lnTo>
                    <a:pt x="21882" y="363626"/>
                  </a:lnTo>
                  <a:lnTo>
                    <a:pt x="19812" y="361937"/>
                  </a:lnTo>
                  <a:lnTo>
                    <a:pt x="18796" y="361048"/>
                  </a:lnTo>
                  <a:lnTo>
                    <a:pt x="17513" y="360705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02" name="object 102">
              <a:extLst>
                <a:ext uri="{FF2B5EF4-FFF2-40B4-BE49-F238E27FC236}">
                  <a16:creationId xmlns:a16="http://schemas.microsoft.com/office/drawing/2014/main" id="{67CDCFEA-C8C3-11D1-3BFE-2AA102D695A7}"/>
                </a:ext>
              </a:extLst>
            </p:cNvPr>
            <p:cNvSpPr/>
            <p:nvPr/>
          </p:nvSpPr>
          <p:spPr>
            <a:xfrm>
              <a:off x="5991802" y="2000191"/>
              <a:ext cx="155575" cy="236220"/>
            </a:xfrm>
            <a:custGeom>
              <a:avLst/>
              <a:gdLst/>
              <a:ahLst/>
              <a:cxnLst/>
              <a:rect l="l" t="t" r="r" b="b"/>
              <a:pathLst>
                <a:path w="155575" h="236219">
                  <a:moveTo>
                    <a:pt x="153200" y="0"/>
                  </a:moveTo>
                  <a:lnTo>
                    <a:pt x="150291" y="0"/>
                  </a:lnTo>
                  <a:lnTo>
                    <a:pt x="2362" y="0"/>
                  </a:lnTo>
                  <a:lnTo>
                    <a:pt x="0" y="2362"/>
                  </a:lnTo>
                  <a:lnTo>
                    <a:pt x="0" y="233667"/>
                  </a:lnTo>
                  <a:lnTo>
                    <a:pt x="2362" y="236029"/>
                  </a:lnTo>
                  <a:lnTo>
                    <a:pt x="153200" y="236029"/>
                  </a:lnTo>
                  <a:lnTo>
                    <a:pt x="155562" y="233667"/>
                  </a:lnTo>
                  <a:lnTo>
                    <a:pt x="155562" y="2362"/>
                  </a:lnTo>
                  <a:lnTo>
                    <a:pt x="15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03" name="object 103">
              <a:extLst>
                <a:ext uri="{FF2B5EF4-FFF2-40B4-BE49-F238E27FC236}">
                  <a16:creationId xmlns:a16="http://schemas.microsoft.com/office/drawing/2014/main" id="{644CA544-F5DD-7A6F-3761-51560EC2068C}"/>
                </a:ext>
              </a:extLst>
            </p:cNvPr>
            <p:cNvSpPr/>
            <p:nvPr/>
          </p:nvSpPr>
          <p:spPr>
            <a:xfrm>
              <a:off x="6201239" y="2190380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4" h="46355">
                  <a:moveTo>
                    <a:pt x="43218" y="0"/>
                  </a:moveTo>
                  <a:lnTo>
                    <a:pt x="5841" y="0"/>
                  </a:lnTo>
                  <a:lnTo>
                    <a:pt x="2641" y="0"/>
                  </a:lnTo>
                  <a:lnTo>
                    <a:pt x="0" y="2578"/>
                  </a:lnTo>
                  <a:lnTo>
                    <a:pt x="0" y="43154"/>
                  </a:lnTo>
                  <a:lnTo>
                    <a:pt x="2590" y="45783"/>
                  </a:lnTo>
                  <a:lnTo>
                    <a:pt x="43167" y="45783"/>
                  </a:lnTo>
                  <a:lnTo>
                    <a:pt x="45796" y="43205"/>
                  </a:lnTo>
                  <a:lnTo>
                    <a:pt x="45796" y="2628"/>
                  </a:lnTo>
                  <a:lnTo>
                    <a:pt x="43218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  <p:sp>
          <p:nvSpPr>
            <p:cNvPr id="104" name="object 104">
              <a:extLst>
                <a:ext uri="{FF2B5EF4-FFF2-40B4-BE49-F238E27FC236}">
                  <a16:creationId xmlns:a16="http://schemas.microsoft.com/office/drawing/2014/main" id="{DEE49BD1-D632-3DFF-1C84-38AF6E187365}"/>
                </a:ext>
              </a:extLst>
            </p:cNvPr>
            <p:cNvSpPr/>
            <p:nvPr/>
          </p:nvSpPr>
          <p:spPr>
            <a:xfrm>
              <a:off x="5991805" y="1998846"/>
              <a:ext cx="155575" cy="236854"/>
            </a:xfrm>
            <a:custGeom>
              <a:avLst/>
              <a:gdLst/>
              <a:ahLst/>
              <a:cxnLst/>
              <a:rect l="l" t="t" r="r" b="b"/>
              <a:pathLst>
                <a:path w="155575" h="236855">
                  <a:moveTo>
                    <a:pt x="0" y="0"/>
                  </a:moveTo>
                  <a:lnTo>
                    <a:pt x="0" y="236702"/>
                  </a:lnTo>
                  <a:lnTo>
                    <a:pt x="155562" y="236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lang="cs-CZ" sz="2800" dirty="0"/>
            </a:p>
          </p:txBody>
        </p:sp>
      </p:grpSp>
      <p:sp>
        <p:nvSpPr>
          <p:cNvPr id="120" name="object 120">
            <a:extLst>
              <a:ext uri="{FF2B5EF4-FFF2-40B4-BE49-F238E27FC236}">
                <a16:creationId xmlns:a16="http://schemas.microsoft.com/office/drawing/2014/main" id="{F1B49C12-58E6-C4EE-0C71-F2A35CDB4738}"/>
              </a:ext>
            </a:extLst>
          </p:cNvPr>
          <p:cNvSpPr txBox="1"/>
          <p:nvPr/>
        </p:nvSpPr>
        <p:spPr>
          <a:xfrm>
            <a:off x="1251305" y="3021197"/>
            <a:ext cx="289108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spc="75" dirty="0">
                <a:solidFill>
                  <a:srgbClr val="050100"/>
                </a:solidFill>
                <a:latin typeface="Arial Unicode MS"/>
                <a:cs typeface="Arial Unicode MS"/>
              </a:rPr>
              <a:t>Počty zařízení</a:t>
            </a:r>
            <a:endParaRPr lang="cs-CZ" sz="2000" dirty="0">
              <a:latin typeface="Arial Unicode MS"/>
              <a:cs typeface="Arial Unicode MS"/>
            </a:endParaRPr>
          </a:p>
        </p:txBody>
      </p:sp>
      <p:sp>
        <p:nvSpPr>
          <p:cNvPr id="137" name="object 137">
            <a:extLst>
              <a:ext uri="{FF2B5EF4-FFF2-40B4-BE49-F238E27FC236}">
                <a16:creationId xmlns:a16="http://schemas.microsoft.com/office/drawing/2014/main" id="{1A344FC4-D6E2-08E8-2372-239C683DB98B}"/>
              </a:ext>
            </a:extLst>
          </p:cNvPr>
          <p:cNvSpPr txBox="1"/>
          <p:nvPr/>
        </p:nvSpPr>
        <p:spPr>
          <a:xfrm>
            <a:off x="4216400" y="3065197"/>
            <a:ext cx="353242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spc="60" dirty="0">
                <a:solidFill>
                  <a:srgbClr val="050100"/>
                </a:solidFill>
                <a:latin typeface="Arial Unicode MS"/>
                <a:cs typeface="Arial Unicode MS"/>
              </a:rPr>
              <a:t>Kabely </a:t>
            </a:r>
            <a:r>
              <a:rPr lang="cs-CZ" sz="2000" spc="120" dirty="0">
                <a:solidFill>
                  <a:srgbClr val="050100"/>
                </a:solidFill>
                <a:latin typeface="Arial Unicode MS"/>
                <a:cs typeface="Arial Unicode MS"/>
              </a:rPr>
              <a:t>a </a:t>
            </a:r>
            <a:r>
              <a:rPr lang="cs-CZ" sz="2000" spc="85" dirty="0">
                <a:solidFill>
                  <a:srgbClr val="050100"/>
                </a:solidFill>
                <a:latin typeface="Arial Unicode MS"/>
                <a:cs typeface="Arial Unicode MS"/>
              </a:rPr>
              <a:t>vzdálenosti</a:t>
            </a:r>
            <a:endParaRPr lang="cs-CZ" sz="2000" dirty="0">
              <a:latin typeface="Arial Unicode MS"/>
              <a:cs typeface="Arial Unicode MS"/>
            </a:endParaRPr>
          </a:p>
        </p:txBody>
      </p:sp>
      <p:sp>
        <p:nvSpPr>
          <p:cNvPr id="163" name="object 91">
            <a:extLst>
              <a:ext uri="{FF2B5EF4-FFF2-40B4-BE49-F238E27FC236}">
                <a16:creationId xmlns:a16="http://schemas.microsoft.com/office/drawing/2014/main" id="{9B8A2264-F568-7874-3554-1A87C75C7E19}"/>
              </a:ext>
            </a:extLst>
          </p:cNvPr>
          <p:cNvSpPr txBox="1"/>
          <p:nvPr/>
        </p:nvSpPr>
        <p:spPr>
          <a:xfrm>
            <a:off x="1813464" y="3762514"/>
            <a:ext cx="368300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00" dirty="0">
                <a:solidFill>
                  <a:srgbClr val="050100"/>
                </a:solidFill>
                <a:latin typeface="Arial Unicode MS"/>
                <a:cs typeface="Arial Unicode MS"/>
              </a:rPr>
              <a:t>4x</a:t>
            </a:r>
            <a:endParaRPr lang="cs-CZ" dirty="0">
              <a:latin typeface="Arial Unicode MS"/>
              <a:cs typeface="Arial Unicode MS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9283FEE6-EDC6-E79D-E7AE-0480173211AA}"/>
              </a:ext>
            </a:extLst>
          </p:cNvPr>
          <p:cNvSpPr txBox="1"/>
          <p:nvPr/>
        </p:nvSpPr>
        <p:spPr>
          <a:xfrm>
            <a:off x="4292600" y="5427134"/>
            <a:ext cx="5064018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z="1100" i="1" spc="65" dirty="0">
                <a:solidFill>
                  <a:srgbClr val="050100"/>
                </a:solidFill>
                <a:latin typeface="Arial Unicode MS"/>
                <a:cs typeface="Arial Unicode MS"/>
              </a:rPr>
              <a:t>*maximální vzdálenost mezi dveřní stanicí a nejvzdálenějšího monitoru</a:t>
            </a:r>
            <a:endParaRPr lang="cs-CZ" sz="1100" i="1" dirty="0">
              <a:latin typeface="Arial Unicode MS"/>
              <a:cs typeface="Arial Unicode MS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09C2363-EFE8-5DBA-C90B-8E4AC7465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269" y="1210029"/>
            <a:ext cx="5675041" cy="148857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33454AD-F69C-01CC-5975-065737FAEB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036" r="2269" b="21099"/>
          <a:stretch>
            <a:fillRect/>
          </a:stretch>
        </p:blipFill>
        <p:spPr>
          <a:xfrm>
            <a:off x="8364494" y="3492500"/>
            <a:ext cx="1524000" cy="190144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EFE5F7B-4173-8D94-87E3-B9F2A749BE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356" r="25108" b="21099"/>
          <a:stretch>
            <a:fillRect/>
          </a:stretch>
        </p:blipFill>
        <p:spPr>
          <a:xfrm>
            <a:off x="7567914" y="3492500"/>
            <a:ext cx="1177580" cy="190144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15B5B22-C627-B81E-1407-8C7EF5C4DB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" r="44913" b="21099"/>
          <a:stretch>
            <a:fillRect/>
          </a:stretch>
        </p:blipFill>
        <p:spPr>
          <a:xfrm>
            <a:off x="4216400" y="3492500"/>
            <a:ext cx="3699220" cy="190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76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650528" y="3724071"/>
            <a:ext cx="2748274" cy="228269"/>
          </a:xfrm>
          <a:custGeom>
            <a:avLst/>
            <a:gdLst/>
            <a:ahLst/>
            <a:cxnLst/>
            <a:rect l="l" t="t" r="r" b="b"/>
            <a:pathLst>
              <a:path w="2824479" h="267970">
                <a:moveTo>
                  <a:pt x="1408874" y="0"/>
                </a:moveTo>
                <a:lnTo>
                  <a:pt x="707631" y="0"/>
                </a:lnTo>
                <a:lnTo>
                  <a:pt x="0" y="0"/>
                </a:lnTo>
                <a:lnTo>
                  <a:pt x="0" y="267360"/>
                </a:lnTo>
                <a:lnTo>
                  <a:pt x="707631" y="267360"/>
                </a:lnTo>
                <a:lnTo>
                  <a:pt x="1408874" y="267360"/>
                </a:lnTo>
                <a:lnTo>
                  <a:pt x="1408874" y="0"/>
                </a:lnTo>
                <a:close/>
              </a:path>
              <a:path w="2824479" h="267970">
                <a:moveTo>
                  <a:pt x="2824149" y="0"/>
                </a:moveTo>
                <a:lnTo>
                  <a:pt x="2116518" y="0"/>
                </a:lnTo>
                <a:lnTo>
                  <a:pt x="1408887" y="0"/>
                </a:lnTo>
                <a:lnTo>
                  <a:pt x="1408887" y="267360"/>
                </a:lnTo>
                <a:lnTo>
                  <a:pt x="2116518" y="267360"/>
                </a:lnTo>
                <a:lnTo>
                  <a:pt x="2824149" y="267360"/>
                </a:lnTo>
                <a:lnTo>
                  <a:pt x="2824149" y="0"/>
                </a:lnTo>
                <a:close/>
              </a:path>
            </a:pathLst>
          </a:custGeom>
          <a:solidFill>
            <a:srgbClr val="DA7F31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graphicFrame>
        <p:nvGraphicFramePr>
          <p:cNvPr id="17" name="object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753154"/>
              </p:ext>
            </p:extLst>
          </p:nvPr>
        </p:nvGraphicFramePr>
        <p:xfrm>
          <a:off x="5325914" y="3722414"/>
          <a:ext cx="4075428" cy="1288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7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7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1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6915">
                <a:tc>
                  <a:txBody>
                    <a:bodyPr/>
                    <a:lstStyle/>
                    <a:p>
                      <a:pPr marR="55244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cs-CZ" sz="1050" spc="6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Segment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39370" marB="0">
                    <a:solidFill>
                      <a:srgbClr val="F7E5D5"/>
                    </a:solidFill>
                  </a:tcPr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cs-CZ" sz="1050" noProof="0" dirty="0">
                          <a:latin typeface="Arial Unicode MS"/>
                          <a:cs typeface="Arial Unicode MS"/>
                        </a:rPr>
                        <a:t>A</a:t>
                      </a: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cs-CZ" sz="1050" noProof="0" dirty="0">
                          <a:latin typeface="Arial Unicode MS"/>
                          <a:cs typeface="Arial Unicode MS"/>
                        </a:rPr>
                        <a:t>B</a:t>
                      </a: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cs-CZ" sz="105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C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412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521">
                <a:tc>
                  <a:txBody>
                    <a:bodyPr/>
                    <a:lstStyle/>
                    <a:p>
                      <a:pPr marR="53340" algn="l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cs-CZ" sz="1050" spc="4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   2x 0,50mm</a:t>
                      </a:r>
                      <a:r>
                        <a:rPr lang="cs-CZ" sz="1050" spc="60" baseline="3000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2</a:t>
                      </a:r>
                      <a:r>
                        <a:rPr lang="cs-CZ" sz="1050" spc="4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 k</a:t>
                      </a:r>
                      <a:r>
                        <a:rPr lang="cs-CZ" sz="1050" spc="3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roucený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cs-CZ" sz="1050" spc="8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40m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cs-CZ" sz="1050" spc="8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40m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cs-CZ" sz="1050" spc="5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20m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cs-CZ" sz="105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160m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448">
                <a:tc>
                  <a:txBody>
                    <a:bodyPr/>
                    <a:lstStyle/>
                    <a:p>
                      <a:pPr marR="53975" algn="l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cs-CZ" sz="1050" spc="35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   2x 0,75mm</a:t>
                      </a:r>
                      <a:r>
                        <a:rPr lang="cs-CZ" sz="1050" spc="60" baseline="3000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2</a:t>
                      </a:r>
                      <a:r>
                        <a:rPr lang="cs-CZ" sz="1050" spc="35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 k</a:t>
                      </a:r>
                      <a:r>
                        <a:rPr lang="cs-CZ" sz="1050" spc="3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roucený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71120" marB="0">
                    <a:solidFill>
                      <a:srgbClr val="F7E5D5"/>
                    </a:solidFill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cs-CZ" sz="1050" spc="65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60m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71120" marB="0">
                    <a:solidFill>
                      <a:srgbClr val="F7E5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cs-CZ" sz="1050" spc="65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60m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71120" marB="0">
                    <a:solidFill>
                      <a:srgbClr val="F7E5D5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cs-CZ" sz="1050" spc="5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30m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71120" marB="0">
                    <a:solidFill>
                      <a:srgbClr val="F7E5D5"/>
                    </a:solidFill>
                  </a:tcPr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cs-CZ" sz="1050" spc="55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200m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71120" marB="0">
                    <a:solidFill>
                      <a:srgbClr val="F7E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461">
                <a:tc>
                  <a:txBody>
                    <a:bodyPr/>
                    <a:lstStyle/>
                    <a:p>
                      <a:pPr marR="53340" algn="l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lang="cs-CZ" sz="1050" spc="2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   2x 1 mm</a:t>
                      </a:r>
                      <a:r>
                        <a:rPr lang="cs-CZ" sz="1050" spc="60" baseline="3000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2</a:t>
                      </a:r>
                      <a:r>
                        <a:rPr lang="cs-CZ" sz="1050" spc="2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 k</a:t>
                      </a:r>
                      <a:r>
                        <a:rPr lang="cs-CZ" sz="1050" spc="3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roucený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lang="cs-CZ" sz="1050" spc="35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65m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lang="cs-CZ" sz="1050" spc="55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70m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lang="cs-CZ" sz="1050" spc="2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35m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L="4127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lang="cs-CZ" sz="1050" spc="35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220m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7239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pPr marR="54610" algn="l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lang="cs-CZ" sz="1050" spc="-2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   CAT5 </a:t>
                      </a:r>
                      <a:r>
                        <a:rPr lang="cs-CZ" sz="1050" spc="4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(kombinace)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47625" marB="0">
                    <a:solidFill>
                      <a:srgbClr val="F7E5D5"/>
                    </a:solidFill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lang="cs-CZ" sz="1050" spc="2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35m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47625" marB="0">
                    <a:solidFill>
                      <a:srgbClr val="F7E5D5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lang="cs-CZ" sz="1050" spc="7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60m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47625" marB="0">
                    <a:solidFill>
                      <a:srgbClr val="F7E5D5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lang="cs-CZ" sz="1050" spc="5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30m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47625" marB="0">
                    <a:solidFill>
                      <a:srgbClr val="F7E5D5"/>
                    </a:solidFill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lang="cs-CZ" sz="1050" noProof="0" dirty="0">
                          <a:solidFill>
                            <a:srgbClr val="050100"/>
                          </a:solidFill>
                          <a:latin typeface="Arial Unicode MS"/>
                          <a:cs typeface="Arial Unicode MS"/>
                        </a:rPr>
                        <a:t>160m</a:t>
                      </a:r>
                      <a:endParaRPr lang="cs-CZ" sz="1050" noProof="0" dirty="0">
                        <a:latin typeface="Arial Unicode MS"/>
                        <a:cs typeface="Arial Unicode MS"/>
                      </a:endParaRPr>
                    </a:p>
                  </a:txBody>
                  <a:tcPr marL="0" marR="0" marT="47625" marB="0">
                    <a:solidFill>
                      <a:srgbClr val="F7E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8" name="object 18"/>
          <p:cNvGrpSpPr/>
          <p:nvPr/>
        </p:nvGrpSpPr>
        <p:grpSpPr>
          <a:xfrm>
            <a:off x="1566767" y="1838472"/>
            <a:ext cx="3097530" cy="3262629"/>
            <a:chOff x="1566767" y="1838472"/>
            <a:chExt cx="3097530" cy="3262629"/>
          </a:xfrm>
        </p:grpSpPr>
        <p:sp>
          <p:nvSpPr>
            <p:cNvPr id="19" name="object 19"/>
            <p:cNvSpPr/>
            <p:nvPr/>
          </p:nvSpPr>
          <p:spPr>
            <a:xfrm>
              <a:off x="2295415" y="4637831"/>
              <a:ext cx="136525" cy="0"/>
            </a:xfrm>
            <a:custGeom>
              <a:avLst/>
              <a:gdLst/>
              <a:ahLst/>
              <a:cxnLst/>
              <a:rect l="l" t="t" r="r" b="b"/>
              <a:pathLst>
                <a:path w="136525">
                  <a:moveTo>
                    <a:pt x="0" y="0"/>
                  </a:moveTo>
                  <a:lnTo>
                    <a:pt x="136321" y="0"/>
                  </a:lnTo>
                </a:path>
              </a:pathLst>
            </a:custGeom>
            <a:ln w="12814">
              <a:solidFill>
                <a:srgbClr val="414143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319439" y="2417114"/>
              <a:ext cx="88265" cy="2221230"/>
            </a:xfrm>
            <a:custGeom>
              <a:avLst/>
              <a:gdLst/>
              <a:ahLst/>
              <a:cxnLst/>
              <a:rect l="l" t="t" r="r" b="b"/>
              <a:pathLst>
                <a:path w="88264" h="2221229">
                  <a:moveTo>
                    <a:pt x="6045" y="2138146"/>
                  </a:moveTo>
                  <a:lnTo>
                    <a:pt x="0" y="2143086"/>
                  </a:lnTo>
                  <a:lnTo>
                    <a:pt x="101" y="2144801"/>
                  </a:lnTo>
                  <a:lnTo>
                    <a:pt x="723" y="2146414"/>
                  </a:lnTo>
                  <a:lnTo>
                    <a:pt x="44132" y="2220722"/>
                  </a:lnTo>
                  <a:lnTo>
                    <a:pt x="50520" y="2209787"/>
                  </a:lnTo>
                  <a:lnTo>
                    <a:pt x="38620" y="2209787"/>
                  </a:lnTo>
                  <a:lnTo>
                    <a:pt x="38617" y="2189394"/>
                  </a:lnTo>
                  <a:lnTo>
                    <a:pt x="10261" y="2140864"/>
                  </a:lnTo>
                  <a:lnTo>
                    <a:pt x="9169" y="2139518"/>
                  </a:lnTo>
                  <a:lnTo>
                    <a:pt x="7721" y="2138591"/>
                  </a:lnTo>
                  <a:lnTo>
                    <a:pt x="6045" y="2138146"/>
                  </a:lnTo>
                  <a:close/>
                </a:path>
                <a:path w="88264" h="2221229">
                  <a:moveTo>
                    <a:pt x="38620" y="2189400"/>
                  </a:moveTo>
                  <a:lnTo>
                    <a:pt x="38620" y="2209787"/>
                  </a:lnTo>
                  <a:lnTo>
                    <a:pt x="49656" y="2209787"/>
                  </a:lnTo>
                  <a:lnTo>
                    <a:pt x="49656" y="2207006"/>
                  </a:lnTo>
                  <a:lnTo>
                    <a:pt x="39369" y="2207006"/>
                  </a:lnTo>
                  <a:lnTo>
                    <a:pt x="44138" y="2198842"/>
                  </a:lnTo>
                  <a:lnTo>
                    <a:pt x="38620" y="2189400"/>
                  </a:lnTo>
                  <a:close/>
                </a:path>
                <a:path w="88264" h="2221229">
                  <a:moveTo>
                    <a:pt x="82219" y="2138146"/>
                  </a:moveTo>
                  <a:lnTo>
                    <a:pt x="80556" y="2138591"/>
                  </a:lnTo>
                  <a:lnTo>
                    <a:pt x="79108" y="2139518"/>
                  </a:lnTo>
                  <a:lnTo>
                    <a:pt x="78003" y="2140864"/>
                  </a:lnTo>
                  <a:lnTo>
                    <a:pt x="49656" y="2189394"/>
                  </a:lnTo>
                  <a:lnTo>
                    <a:pt x="49656" y="2209787"/>
                  </a:lnTo>
                  <a:lnTo>
                    <a:pt x="50520" y="2209787"/>
                  </a:lnTo>
                  <a:lnTo>
                    <a:pt x="87541" y="2146414"/>
                  </a:lnTo>
                  <a:lnTo>
                    <a:pt x="88176" y="2144801"/>
                  </a:lnTo>
                  <a:lnTo>
                    <a:pt x="88264" y="2143086"/>
                  </a:lnTo>
                  <a:lnTo>
                    <a:pt x="87833" y="2141410"/>
                  </a:lnTo>
                  <a:lnTo>
                    <a:pt x="86893" y="2139962"/>
                  </a:lnTo>
                  <a:lnTo>
                    <a:pt x="85559" y="2138870"/>
                  </a:lnTo>
                  <a:lnTo>
                    <a:pt x="83946" y="2138248"/>
                  </a:lnTo>
                  <a:lnTo>
                    <a:pt x="82219" y="2138146"/>
                  </a:lnTo>
                  <a:close/>
                </a:path>
                <a:path w="88264" h="2221229">
                  <a:moveTo>
                    <a:pt x="44138" y="2198842"/>
                  </a:moveTo>
                  <a:lnTo>
                    <a:pt x="39369" y="2207006"/>
                  </a:lnTo>
                  <a:lnTo>
                    <a:pt x="48907" y="2207006"/>
                  </a:lnTo>
                  <a:lnTo>
                    <a:pt x="44138" y="2198842"/>
                  </a:lnTo>
                  <a:close/>
                </a:path>
                <a:path w="88264" h="2221229">
                  <a:moveTo>
                    <a:pt x="49656" y="2189394"/>
                  </a:moveTo>
                  <a:lnTo>
                    <a:pt x="44138" y="2198842"/>
                  </a:lnTo>
                  <a:lnTo>
                    <a:pt x="48907" y="2207006"/>
                  </a:lnTo>
                  <a:lnTo>
                    <a:pt x="49656" y="2207006"/>
                  </a:lnTo>
                  <a:lnTo>
                    <a:pt x="49656" y="2189394"/>
                  </a:lnTo>
                  <a:close/>
                </a:path>
                <a:path w="88264" h="2221229">
                  <a:moveTo>
                    <a:pt x="44138" y="21879"/>
                  </a:moveTo>
                  <a:lnTo>
                    <a:pt x="38620" y="31321"/>
                  </a:lnTo>
                  <a:lnTo>
                    <a:pt x="38620" y="2189400"/>
                  </a:lnTo>
                  <a:lnTo>
                    <a:pt x="44138" y="2198842"/>
                  </a:lnTo>
                  <a:lnTo>
                    <a:pt x="49653" y="2189400"/>
                  </a:lnTo>
                  <a:lnTo>
                    <a:pt x="49653" y="31321"/>
                  </a:lnTo>
                  <a:lnTo>
                    <a:pt x="44138" y="21879"/>
                  </a:lnTo>
                  <a:close/>
                </a:path>
                <a:path w="88264" h="2221229">
                  <a:moveTo>
                    <a:pt x="44132" y="0"/>
                  </a:moveTo>
                  <a:lnTo>
                    <a:pt x="723" y="74307"/>
                  </a:lnTo>
                  <a:lnTo>
                    <a:pt x="101" y="75920"/>
                  </a:lnTo>
                  <a:lnTo>
                    <a:pt x="0" y="77635"/>
                  </a:lnTo>
                  <a:lnTo>
                    <a:pt x="444" y="79298"/>
                  </a:lnTo>
                  <a:lnTo>
                    <a:pt x="1384" y="80759"/>
                  </a:lnTo>
                  <a:lnTo>
                    <a:pt x="2717" y="81851"/>
                  </a:lnTo>
                  <a:lnTo>
                    <a:pt x="4330" y="82473"/>
                  </a:lnTo>
                  <a:lnTo>
                    <a:pt x="6045" y="82562"/>
                  </a:lnTo>
                  <a:lnTo>
                    <a:pt x="7721" y="82130"/>
                  </a:lnTo>
                  <a:lnTo>
                    <a:pt x="9169" y="81191"/>
                  </a:lnTo>
                  <a:lnTo>
                    <a:pt x="10261" y="79857"/>
                  </a:lnTo>
                  <a:lnTo>
                    <a:pt x="38617" y="31327"/>
                  </a:lnTo>
                  <a:lnTo>
                    <a:pt x="38620" y="10947"/>
                  </a:lnTo>
                  <a:lnTo>
                    <a:pt x="50527" y="10947"/>
                  </a:lnTo>
                  <a:lnTo>
                    <a:pt x="44132" y="0"/>
                  </a:lnTo>
                  <a:close/>
                </a:path>
                <a:path w="88264" h="2221229">
                  <a:moveTo>
                    <a:pt x="50527" y="10947"/>
                  </a:moveTo>
                  <a:lnTo>
                    <a:pt x="49656" y="10947"/>
                  </a:lnTo>
                  <a:lnTo>
                    <a:pt x="49656" y="31327"/>
                  </a:lnTo>
                  <a:lnTo>
                    <a:pt x="78003" y="79857"/>
                  </a:lnTo>
                  <a:lnTo>
                    <a:pt x="79108" y="81191"/>
                  </a:lnTo>
                  <a:lnTo>
                    <a:pt x="80556" y="82130"/>
                  </a:lnTo>
                  <a:lnTo>
                    <a:pt x="82219" y="82562"/>
                  </a:lnTo>
                  <a:lnTo>
                    <a:pt x="83946" y="82473"/>
                  </a:lnTo>
                  <a:lnTo>
                    <a:pt x="85559" y="81851"/>
                  </a:lnTo>
                  <a:lnTo>
                    <a:pt x="86893" y="80759"/>
                  </a:lnTo>
                  <a:lnTo>
                    <a:pt x="87833" y="79298"/>
                  </a:lnTo>
                  <a:lnTo>
                    <a:pt x="88264" y="77635"/>
                  </a:lnTo>
                  <a:lnTo>
                    <a:pt x="88176" y="75920"/>
                  </a:lnTo>
                  <a:lnTo>
                    <a:pt x="87541" y="74307"/>
                  </a:lnTo>
                  <a:lnTo>
                    <a:pt x="50527" y="10947"/>
                  </a:lnTo>
                  <a:close/>
                </a:path>
                <a:path w="88264" h="2221229">
                  <a:moveTo>
                    <a:pt x="49656" y="13715"/>
                  </a:moveTo>
                  <a:lnTo>
                    <a:pt x="48907" y="13715"/>
                  </a:lnTo>
                  <a:lnTo>
                    <a:pt x="44138" y="21879"/>
                  </a:lnTo>
                  <a:lnTo>
                    <a:pt x="49656" y="31327"/>
                  </a:lnTo>
                  <a:lnTo>
                    <a:pt x="49656" y="13715"/>
                  </a:lnTo>
                  <a:close/>
                </a:path>
                <a:path w="88264" h="2221229">
                  <a:moveTo>
                    <a:pt x="49656" y="10947"/>
                  </a:moveTo>
                  <a:lnTo>
                    <a:pt x="38620" y="10947"/>
                  </a:lnTo>
                  <a:lnTo>
                    <a:pt x="38620" y="31321"/>
                  </a:lnTo>
                  <a:lnTo>
                    <a:pt x="44138" y="21879"/>
                  </a:lnTo>
                  <a:lnTo>
                    <a:pt x="39369" y="13715"/>
                  </a:lnTo>
                  <a:lnTo>
                    <a:pt x="49656" y="13715"/>
                  </a:lnTo>
                  <a:lnTo>
                    <a:pt x="49656" y="10947"/>
                  </a:lnTo>
                  <a:close/>
                </a:path>
                <a:path w="88264" h="2221229">
                  <a:moveTo>
                    <a:pt x="48907" y="13715"/>
                  </a:moveTo>
                  <a:lnTo>
                    <a:pt x="39369" y="13715"/>
                  </a:lnTo>
                  <a:lnTo>
                    <a:pt x="44138" y="21879"/>
                  </a:lnTo>
                  <a:lnTo>
                    <a:pt x="48907" y="13715"/>
                  </a:lnTo>
                  <a:close/>
                </a:path>
              </a:pathLst>
            </a:custGeom>
            <a:solidFill>
              <a:srgbClr val="41414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2295415" y="2417118"/>
              <a:ext cx="136525" cy="0"/>
            </a:xfrm>
            <a:custGeom>
              <a:avLst/>
              <a:gdLst/>
              <a:ahLst/>
              <a:cxnLst/>
              <a:rect l="l" t="t" r="r" b="b"/>
              <a:pathLst>
                <a:path w="136525">
                  <a:moveTo>
                    <a:pt x="0" y="0"/>
                  </a:moveTo>
                  <a:lnTo>
                    <a:pt x="136321" y="0"/>
                  </a:lnTo>
                </a:path>
              </a:pathLst>
            </a:custGeom>
            <a:ln w="12814">
              <a:solidFill>
                <a:srgbClr val="414143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2441596" y="5006588"/>
              <a:ext cx="2222500" cy="94615"/>
            </a:xfrm>
            <a:custGeom>
              <a:avLst/>
              <a:gdLst/>
              <a:ahLst/>
              <a:cxnLst/>
              <a:rect l="l" t="t" r="r" b="b"/>
              <a:pathLst>
                <a:path w="2222500" h="94614">
                  <a:moveTo>
                    <a:pt x="2071979" y="0"/>
                  </a:moveTo>
                  <a:lnTo>
                    <a:pt x="0" y="0"/>
                  </a:lnTo>
                  <a:lnTo>
                    <a:pt x="150368" y="94234"/>
                  </a:lnTo>
                  <a:lnTo>
                    <a:pt x="2222334" y="94234"/>
                  </a:lnTo>
                  <a:lnTo>
                    <a:pt x="2071979" y="0"/>
                  </a:lnTo>
                  <a:close/>
                </a:path>
              </a:pathLst>
            </a:custGeom>
            <a:solidFill>
              <a:srgbClr val="9FA0A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2441600" y="4452963"/>
              <a:ext cx="2072005" cy="553720"/>
            </a:xfrm>
            <a:custGeom>
              <a:avLst/>
              <a:gdLst/>
              <a:ahLst/>
              <a:cxnLst/>
              <a:rect l="l" t="t" r="r" b="b"/>
              <a:pathLst>
                <a:path w="2072004" h="553720">
                  <a:moveTo>
                    <a:pt x="2071966" y="0"/>
                  </a:moveTo>
                  <a:lnTo>
                    <a:pt x="0" y="0"/>
                  </a:lnTo>
                  <a:lnTo>
                    <a:pt x="0" y="356692"/>
                  </a:lnTo>
                  <a:lnTo>
                    <a:pt x="0" y="553618"/>
                  </a:lnTo>
                  <a:lnTo>
                    <a:pt x="2071966" y="553618"/>
                  </a:lnTo>
                  <a:lnTo>
                    <a:pt x="2071966" y="356692"/>
                  </a:lnTo>
                  <a:lnTo>
                    <a:pt x="2071966" y="0"/>
                  </a:lnTo>
                  <a:close/>
                </a:path>
              </a:pathLst>
            </a:custGeom>
            <a:solidFill>
              <a:srgbClr val="B7B7B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2441600" y="4452975"/>
              <a:ext cx="2222500" cy="648335"/>
            </a:xfrm>
            <a:custGeom>
              <a:avLst/>
              <a:gdLst/>
              <a:ahLst/>
              <a:cxnLst/>
              <a:rect l="l" t="t" r="r" b="b"/>
              <a:pathLst>
                <a:path w="2222500" h="648335">
                  <a:moveTo>
                    <a:pt x="150355" y="94234"/>
                  </a:moveTo>
                  <a:lnTo>
                    <a:pt x="0" y="0"/>
                  </a:lnTo>
                  <a:lnTo>
                    <a:pt x="0" y="553618"/>
                  </a:lnTo>
                  <a:lnTo>
                    <a:pt x="150355" y="647852"/>
                  </a:lnTo>
                  <a:lnTo>
                    <a:pt x="150355" y="94234"/>
                  </a:lnTo>
                  <a:close/>
                </a:path>
                <a:path w="2222500" h="648335">
                  <a:moveTo>
                    <a:pt x="543102" y="94234"/>
                  </a:moveTo>
                  <a:lnTo>
                    <a:pt x="392747" y="0"/>
                  </a:lnTo>
                  <a:lnTo>
                    <a:pt x="392747" y="553618"/>
                  </a:lnTo>
                  <a:lnTo>
                    <a:pt x="543102" y="647852"/>
                  </a:lnTo>
                  <a:lnTo>
                    <a:pt x="543102" y="94234"/>
                  </a:lnTo>
                  <a:close/>
                </a:path>
                <a:path w="2222500" h="648335">
                  <a:moveTo>
                    <a:pt x="2222322" y="94234"/>
                  </a:moveTo>
                  <a:lnTo>
                    <a:pt x="2071966" y="0"/>
                  </a:lnTo>
                  <a:lnTo>
                    <a:pt x="2071966" y="553618"/>
                  </a:lnTo>
                  <a:lnTo>
                    <a:pt x="2222322" y="647852"/>
                  </a:lnTo>
                  <a:lnTo>
                    <a:pt x="2222322" y="94234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2468820" y="4694764"/>
              <a:ext cx="88900" cy="381635"/>
            </a:xfrm>
            <a:custGeom>
              <a:avLst/>
              <a:gdLst/>
              <a:ahLst/>
              <a:cxnLst/>
              <a:rect l="l" t="t" r="r" b="b"/>
              <a:pathLst>
                <a:path w="88900" h="381635">
                  <a:moveTo>
                    <a:pt x="0" y="0"/>
                  </a:moveTo>
                  <a:lnTo>
                    <a:pt x="0" y="325894"/>
                  </a:lnTo>
                  <a:lnTo>
                    <a:pt x="88468" y="381355"/>
                  </a:lnTo>
                  <a:lnTo>
                    <a:pt x="88468" y="55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7E8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2441590" y="4459428"/>
              <a:ext cx="2222500" cy="94615"/>
            </a:xfrm>
            <a:custGeom>
              <a:avLst/>
              <a:gdLst/>
              <a:ahLst/>
              <a:cxnLst/>
              <a:rect l="l" t="t" r="r" b="b"/>
              <a:pathLst>
                <a:path w="2222500" h="94614">
                  <a:moveTo>
                    <a:pt x="2071979" y="0"/>
                  </a:moveTo>
                  <a:lnTo>
                    <a:pt x="0" y="0"/>
                  </a:lnTo>
                  <a:lnTo>
                    <a:pt x="150368" y="94234"/>
                  </a:lnTo>
                  <a:lnTo>
                    <a:pt x="2222334" y="94234"/>
                  </a:lnTo>
                  <a:lnTo>
                    <a:pt x="2071979" y="0"/>
                  </a:lnTo>
                  <a:close/>
                </a:path>
              </a:pathLst>
            </a:custGeom>
            <a:solidFill>
              <a:srgbClr val="9FA0A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441587" y="3905808"/>
              <a:ext cx="2072005" cy="553720"/>
            </a:xfrm>
            <a:custGeom>
              <a:avLst/>
              <a:gdLst/>
              <a:ahLst/>
              <a:cxnLst/>
              <a:rect l="l" t="t" r="r" b="b"/>
              <a:pathLst>
                <a:path w="2072004" h="553720">
                  <a:moveTo>
                    <a:pt x="2071966" y="0"/>
                  </a:moveTo>
                  <a:lnTo>
                    <a:pt x="0" y="0"/>
                  </a:lnTo>
                  <a:lnTo>
                    <a:pt x="0" y="553618"/>
                  </a:lnTo>
                  <a:lnTo>
                    <a:pt x="2071966" y="553618"/>
                  </a:lnTo>
                  <a:lnTo>
                    <a:pt x="2071966" y="0"/>
                  </a:lnTo>
                  <a:close/>
                </a:path>
              </a:pathLst>
            </a:custGeom>
            <a:solidFill>
              <a:srgbClr val="B7B7B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2441587" y="3905821"/>
              <a:ext cx="2222500" cy="648335"/>
            </a:xfrm>
            <a:custGeom>
              <a:avLst/>
              <a:gdLst/>
              <a:ahLst/>
              <a:cxnLst/>
              <a:rect l="l" t="t" r="r" b="b"/>
              <a:pathLst>
                <a:path w="2222500" h="648335">
                  <a:moveTo>
                    <a:pt x="150355" y="94234"/>
                  </a:moveTo>
                  <a:lnTo>
                    <a:pt x="0" y="0"/>
                  </a:lnTo>
                  <a:lnTo>
                    <a:pt x="0" y="553618"/>
                  </a:lnTo>
                  <a:lnTo>
                    <a:pt x="150355" y="647852"/>
                  </a:lnTo>
                  <a:lnTo>
                    <a:pt x="150355" y="94234"/>
                  </a:lnTo>
                  <a:close/>
                </a:path>
                <a:path w="2222500" h="648335">
                  <a:moveTo>
                    <a:pt x="543102" y="94234"/>
                  </a:moveTo>
                  <a:lnTo>
                    <a:pt x="392747" y="0"/>
                  </a:lnTo>
                  <a:lnTo>
                    <a:pt x="392747" y="553618"/>
                  </a:lnTo>
                  <a:lnTo>
                    <a:pt x="543102" y="647852"/>
                  </a:lnTo>
                  <a:lnTo>
                    <a:pt x="543102" y="94234"/>
                  </a:lnTo>
                  <a:close/>
                </a:path>
                <a:path w="2222500" h="648335">
                  <a:moveTo>
                    <a:pt x="1382712" y="94234"/>
                  </a:moveTo>
                  <a:lnTo>
                    <a:pt x="1232357" y="0"/>
                  </a:lnTo>
                  <a:lnTo>
                    <a:pt x="1232357" y="553618"/>
                  </a:lnTo>
                  <a:lnTo>
                    <a:pt x="1382712" y="647852"/>
                  </a:lnTo>
                  <a:lnTo>
                    <a:pt x="1382712" y="94234"/>
                  </a:lnTo>
                  <a:close/>
                </a:path>
                <a:path w="2222500" h="648335">
                  <a:moveTo>
                    <a:pt x="2222322" y="94234"/>
                  </a:moveTo>
                  <a:lnTo>
                    <a:pt x="2071966" y="0"/>
                  </a:lnTo>
                  <a:lnTo>
                    <a:pt x="2071966" y="553618"/>
                  </a:lnTo>
                  <a:lnTo>
                    <a:pt x="2222322" y="647852"/>
                  </a:lnTo>
                  <a:lnTo>
                    <a:pt x="2222322" y="94234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2441590" y="3913811"/>
              <a:ext cx="2222500" cy="94615"/>
            </a:xfrm>
            <a:custGeom>
              <a:avLst/>
              <a:gdLst/>
              <a:ahLst/>
              <a:cxnLst/>
              <a:rect l="l" t="t" r="r" b="b"/>
              <a:pathLst>
                <a:path w="2222500" h="94614">
                  <a:moveTo>
                    <a:pt x="2071979" y="0"/>
                  </a:moveTo>
                  <a:lnTo>
                    <a:pt x="0" y="0"/>
                  </a:lnTo>
                  <a:lnTo>
                    <a:pt x="150368" y="94234"/>
                  </a:lnTo>
                  <a:lnTo>
                    <a:pt x="2222334" y="94234"/>
                  </a:lnTo>
                  <a:lnTo>
                    <a:pt x="2071979" y="0"/>
                  </a:lnTo>
                  <a:close/>
                </a:path>
              </a:pathLst>
            </a:custGeom>
            <a:solidFill>
              <a:srgbClr val="9FA0A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2441587" y="3360191"/>
              <a:ext cx="2072005" cy="553720"/>
            </a:xfrm>
            <a:custGeom>
              <a:avLst/>
              <a:gdLst/>
              <a:ahLst/>
              <a:cxnLst/>
              <a:rect l="l" t="t" r="r" b="b"/>
              <a:pathLst>
                <a:path w="2072004" h="553720">
                  <a:moveTo>
                    <a:pt x="2071966" y="0"/>
                  </a:moveTo>
                  <a:lnTo>
                    <a:pt x="0" y="0"/>
                  </a:lnTo>
                  <a:lnTo>
                    <a:pt x="0" y="545401"/>
                  </a:lnTo>
                  <a:lnTo>
                    <a:pt x="0" y="553618"/>
                  </a:lnTo>
                  <a:lnTo>
                    <a:pt x="2071966" y="553618"/>
                  </a:lnTo>
                  <a:lnTo>
                    <a:pt x="2071966" y="545401"/>
                  </a:lnTo>
                  <a:lnTo>
                    <a:pt x="2071966" y="0"/>
                  </a:lnTo>
                  <a:close/>
                </a:path>
              </a:pathLst>
            </a:custGeom>
            <a:solidFill>
              <a:srgbClr val="B7B7B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2441587" y="3360204"/>
              <a:ext cx="2222500" cy="648335"/>
            </a:xfrm>
            <a:custGeom>
              <a:avLst/>
              <a:gdLst/>
              <a:ahLst/>
              <a:cxnLst/>
              <a:rect l="l" t="t" r="r" b="b"/>
              <a:pathLst>
                <a:path w="2222500" h="648335">
                  <a:moveTo>
                    <a:pt x="150355" y="94234"/>
                  </a:moveTo>
                  <a:lnTo>
                    <a:pt x="0" y="0"/>
                  </a:lnTo>
                  <a:lnTo>
                    <a:pt x="0" y="553618"/>
                  </a:lnTo>
                  <a:lnTo>
                    <a:pt x="150355" y="647852"/>
                  </a:lnTo>
                  <a:lnTo>
                    <a:pt x="150355" y="94234"/>
                  </a:lnTo>
                  <a:close/>
                </a:path>
                <a:path w="2222500" h="648335">
                  <a:moveTo>
                    <a:pt x="543102" y="94234"/>
                  </a:moveTo>
                  <a:lnTo>
                    <a:pt x="392747" y="0"/>
                  </a:lnTo>
                  <a:lnTo>
                    <a:pt x="392747" y="553618"/>
                  </a:lnTo>
                  <a:lnTo>
                    <a:pt x="543102" y="647852"/>
                  </a:lnTo>
                  <a:lnTo>
                    <a:pt x="543102" y="94234"/>
                  </a:lnTo>
                  <a:close/>
                </a:path>
                <a:path w="2222500" h="648335">
                  <a:moveTo>
                    <a:pt x="1382712" y="94234"/>
                  </a:moveTo>
                  <a:lnTo>
                    <a:pt x="1232357" y="0"/>
                  </a:lnTo>
                  <a:lnTo>
                    <a:pt x="1232357" y="553618"/>
                  </a:lnTo>
                  <a:lnTo>
                    <a:pt x="1382712" y="647852"/>
                  </a:lnTo>
                  <a:lnTo>
                    <a:pt x="1382712" y="94234"/>
                  </a:lnTo>
                  <a:close/>
                </a:path>
                <a:path w="2222500" h="648335">
                  <a:moveTo>
                    <a:pt x="2222322" y="94234"/>
                  </a:moveTo>
                  <a:lnTo>
                    <a:pt x="2071966" y="0"/>
                  </a:lnTo>
                  <a:lnTo>
                    <a:pt x="2071966" y="553618"/>
                  </a:lnTo>
                  <a:lnTo>
                    <a:pt x="2222322" y="647852"/>
                  </a:lnTo>
                  <a:lnTo>
                    <a:pt x="2222322" y="94234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1576609" y="4942083"/>
              <a:ext cx="972185" cy="0"/>
            </a:xfrm>
            <a:custGeom>
              <a:avLst/>
              <a:gdLst/>
              <a:ahLst/>
              <a:cxnLst/>
              <a:rect l="l" t="t" r="r" b="b"/>
              <a:pathLst>
                <a:path w="972185">
                  <a:moveTo>
                    <a:pt x="0" y="0"/>
                  </a:moveTo>
                  <a:lnTo>
                    <a:pt x="971932" y="0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2650030" y="4932469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227"/>
                  </a:lnTo>
                </a:path>
              </a:pathLst>
            </a:custGeom>
            <a:ln w="15330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804588" y="491231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0"/>
                  </a:moveTo>
                  <a:lnTo>
                    <a:pt x="60172" y="60083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2843443" y="4849483"/>
              <a:ext cx="96520" cy="0"/>
            </a:xfrm>
            <a:custGeom>
              <a:avLst/>
              <a:gdLst/>
              <a:ahLst/>
              <a:cxnLst/>
              <a:rect l="l" t="t" r="r" b="b"/>
              <a:pathLst>
                <a:path w="96519">
                  <a:moveTo>
                    <a:pt x="0" y="0"/>
                  </a:moveTo>
                  <a:lnTo>
                    <a:pt x="95980" y="0"/>
                  </a:lnTo>
                </a:path>
              </a:pathLst>
            </a:custGeom>
            <a:ln w="19227">
              <a:solidFill>
                <a:srgbClr val="D6907A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2864637" y="4758550"/>
              <a:ext cx="153035" cy="56515"/>
            </a:xfrm>
            <a:custGeom>
              <a:avLst/>
              <a:gdLst/>
              <a:ahLst/>
              <a:cxnLst/>
              <a:rect l="l" t="t" r="r" b="b"/>
              <a:pathLst>
                <a:path w="153035" h="56514">
                  <a:moveTo>
                    <a:pt x="56134" y="55651"/>
                  </a:moveTo>
                  <a:lnTo>
                    <a:pt x="49403" y="40906"/>
                  </a:lnTo>
                  <a:lnTo>
                    <a:pt x="47244" y="36182"/>
                  </a:lnTo>
                  <a:lnTo>
                    <a:pt x="41287" y="23139"/>
                  </a:lnTo>
                  <a:lnTo>
                    <a:pt x="41287" y="36182"/>
                  </a:lnTo>
                  <a:lnTo>
                    <a:pt x="14770" y="36182"/>
                  </a:lnTo>
                  <a:lnTo>
                    <a:pt x="28028" y="6502"/>
                  </a:lnTo>
                  <a:lnTo>
                    <a:pt x="41287" y="36182"/>
                  </a:lnTo>
                  <a:lnTo>
                    <a:pt x="41287" y="23139"/>
                  </a:lnTo>
                  <a:lnTo>
                    <a:pt x="33693" y="6502"/>
                  </a:lnTo>
                  <a:lnTo>
                    <a:pt x="30937" y="469"/>
                  </a:lnTo>
                  <a:lnTo>
                    <a:pt x="25196" y="469"/>
                  </a:lnTo>
                  <a:lnTo>
                    <a:pt x="0" y="55651"/>
                  </a:lnTo>
                  <a:lnTo>
                    <a:pt x="6070" y="55651"/>
                  </a:lnTo>
                  <a:lnTo>
                    <a:pt x="12649" y="40906"/>
                  </a:lnTo>
                  <a:lnTo>
                    <a:pt x="43408" y="40906"/>
                  </a:lnTo>
                  <a:lnTo>
                    <a:pt x="49987" y="55651"/>
                  </a:lnTo>
                  <a:lnTo>
                    <a:pt x="56134" y="55651"/>
                  </a:lnTo>
                  <a:close/>
                </a:path>
                <a:path w="153035" h="56514">
                  <a:moveTo>
                    <a:pt x="109207" y="8039"/>
                  </a:moveTo>
                  <a:lnTo>
                    <a:pt x="106794" y="5359"/>
                  </a:lnTo>
                  <a:lnTo>
                    <a:pt x="103822" y="3352"/>
                  </a:lnTo>
                  <a:lnTo>
                    <a:pt x="96786" y="673"/>
                  </a:lnTo>
                  <a:lnTo>
                    <a:pt x="93040" y="0"/>
                  </a:lnTo>
                  <a:lnTo>
                    <a:pt x="89052" y="0"/>
                  </a:lnTo>
                  <a:lnTo>
                    <a:pt x="84912" y="0"/>
                  </a:lnTo>
                  <a:lnTo>
                    <a:pt x="60159" y="24015"/>
                  </a:lnTo>
                  <a:lnTo>
                    <a:pt x="60159" y="32105"/>
                  </a:lnTo>
                  <a:lnTo>
                    <a:pt x="84823" y="56121"/>
                  </a:lnTo>
                  <a:lnTo>
                    <a:pt x="93014" y="56121"/>
                  </a:lnTo>
                  <a:lnTo>
                    <a:pt x="96786" y="55435"/>
                  </a:lnTo>
                  <a:lnTo>
                    <a:pt x="103822" y="52705"/>
                  </a:lnTo>
                  <a:lnTo>
                    <a:pt x="106794" y="50685"/>
                  </a:lnTo>
                  <a:lnTo>
                    <a:pt x="109207" y="48006"/>
                  </a:lnTo>
                  <a:lnTo>
                    <a:pt x="105498" y="44297"/>
                  </a:lnTo>
                  <a:lnTo>
                    <a:pt x="103251" y="46609"/>
                  </a:lnTo>
                  <a:lnTo>
                    <a:pt x="100749" y="48298"/>
                  </a:lnTo>
                  <a:lnTo>
                    <a:pt x="95300" y="50393"/>
                  </a:lnTo>
                  <a:lnTo>
                    <a:pt x="92354" y="50914"/>
                  </a:lnTo>
                  <a:lnTo>
                    <a:pt x="85902" y="50914"/>
                  </a:lnTo>
                  <a:lnTo>
                    <a:pt x="65913" y="31369"/>
                  </a:lnTo>
                  <a:lnTo>
                    <a:pt x="65913" y="24752"/>
                  </a:lnTo>
                  <a:lnTo>
                    <a:pt x="85902" y="5207"/>
                  </a:lnTo>
                  <a:lnTo>
                    <a:pt x="92354" y="5207"/>
                  </a:lnTo>
                  <a:lnTo>
                    <a:pt x="95300" y="5715"/>
                  </a:lnTo>
                  <a:lnTo>
                    <a:pt x="100749" y="7759"/>
                  </a:lnTo>
                  <a:lnTo>
                    <a:pt x="103251" y="9436"/>
                  </a:lnTo>
                  <a:lnTo>
                    <a:pt x="105498" y="11747"/>
                  </a:lnTo>
                  <a:lnTo>
                    <a:pt x="109207" y="8039"/>
                  </a:lnTo>
                  <a:close/>
                </a:path>
                <a:path w="153035" h="56514">
                  <a:moveTo>
                    <a:pt x="152679" y="22301"/>
                  </a:moveTo>
                  <a:lnTo>
                    <a:pt x="148894" y="22301"/>
                  </a:lnTo>
                  <a:lnTo>
                    <a:pt x="148844" y="24561"/>
                  </a:lnTo>
                  <a:lnTo>
                    <a:pt x="148272" y="26390"/>
                  </a:lnTo>
                  <a:lnTo>
                    <a:pt x="146062" y="29171"/>
                  </a:lnTo>
                  <a:lnTo>
                    <a:pt x="144589" y="29870"/>
                  </a:lnTo>
                  <a:lnTo>
                    <a:pt x="141389" y="29870"/>
                  </a:lnTo>
                  <a:lnTo>
                    <a:pt x="140144" y="29464"/>
                  </a:lnTo>
                  <a:lnTo>
                    <a:pt x="137896" y="27838"/>
                  </a:lnTo>
                  <a:lnTo>
                    <a:pt x="136766" y="26898"/>
                  </a:lnTo>
                  <a:lnTo>
                    <a:pt x="134505" y="24803"/>
                  </a:lnTo>
                  <a:lnTo>
                    <a:pt x="133248" y="23863"/>
                  </a:lnTo>
                  <a:lnTo>
                    <a:pt x="130467" y="22237"/>
                  </a:lnTo>
                  <a:lnTo>
                    <a:pt x="128828" y="21831"/>
                  </a:lnTo>
                  <a:lnTo>
                    <a:pt x="126936" y="21831"/>
                  </a:lnTo>
                  <a:lnTo>
                    <a:pt x="124155" y="21831"/>
                  </a:lnTo>
                  <a:lnTo>
                    <a:pt x="121856" y="22834"/>
                  </a:lnTo>
                  <a:lnTo>
                    <a:pt x="118237" y="26822"/>
                  </a:lnTo>
                  <a:lnTo>
                    <a:pt x="117284" y="29794"/>
                  </a:lnTo>
                  <a:lnTo>
                    <a:pt x="117170" y="33731"/>
                  </a:lnTo>
                  <a:lnTo>
                    <a:pt x="120954" y="33731"/>
                  </a:lnTo>
                  <a:lnTo>
                    <a:pt x="121056" y="31419"/>
                  </a:lnTo>
                  <a:lnTo>
                    <a:pt x="121653" y="29591"/>
                  </a:lnTo>
                  <a:lnTo>
                    <a:pt x="123799" y="26911"/>
                  </a:lnTo>
                  <a:lnTo>
                    <a:pt x="125260" y="26250"/>
                  </a:lnTo>
                  <a:lnTo>
                    <a:pt x="128460" y="26250"/>
                  </a:lnTo>
                  <a:lnTo>
                    <a:pt x="129692" y="26644"/>
                  </a:lnTo>
                  <a:lnTo>
                    <a:pt x="131889" y="28219"/>
                  </a:lnTo>
                  <a:lnTo>
                    <a:pt x="133019" y="29133"/>
                  </a:lnTo>
                  <a:lnTo>
                    <a:pt x="135331" y="31242"/>
                  </a:lnTo>
                  <a:lnTo>
                    <a:pt x="136601" y="32169"/>
                  </a:lnTo>
                  <a:lnTo>
                    <a:pt x="139382" y="33794"/>
                  </a:lnTo>
                  <a:lnTo>
                    <a:pt x="141033" y="34201"/>
                  </a:lnTo>
                  <a:lnTo>
                    <a:pt x="145745" y="34201"/>
                  </a:lnTo>
                  <a:lnTo>
                    <a:pt x="148056" y="33210"/>
                  </a:lnTo>
                  <a:lnTo>
                    <a:pt x="151625" y="29210"/>
                  </a:lnTo>
                  <a:lnTo>
                    <a:pt x="152565" y="26250"/>
                  </a:lnTo>
                  <a:lnTo>
                    <a:pt x="152679" y="22301"/>
                  </a:lnTo>
                  <a:close/>
                </a:path>
              </a:pathLst>
            </a:custGeom>
            <a:solidFill>
              <a:srgbClr val="0501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2749607" y="1845139"/>
              <a:ext cx="0" cy="136525"/>
            </a:xfrm>
            <a:custGeom>
              <a:avLst/>
              <a:gdLst/>
              <a:ahLst/>
              <a:cxnLst/>
              <a:rect l="l" t="t" r="r" b="b"/>
              <a:pathLst>
                <a:path h="136525">
                  <a:moveTo>
                    <a:pt x="0" y="0"/>
                  </a:moveTo>
                  <a:lnTo>
                    <a:pt x="0" y="135991"/>
                  </a:lnTo>
                </a:path>
              </a:pathLst>
            </a:custGeom>
            <a:ln w="12839">
              <a:solidFill>
                <a:srgbClr val="414143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2749613" y="1869071"/>
              <a:ext cx="1493520" cy="88265"/>
            </a:xfrm>
            <a:custGeom>
              <a:avLst/>
              <a:gdLst/>
              <a:ahLst/>
              <a:cxnLst/>
              <a:rect l="l" t="t" r="r" b="b"/>
              <a:pathLst>
                <a:path w="1493520" h="88264">
                  <a:moveTo>
                    <a:pt x="77736" y="0"/>
                  </a:moveTo>
                  <a:lnTo>
                    <a:pt x="76022" y="88"/>
                  </a:lnTo>
                  <a:lnTo>
                    <a:pt x="74409" y="723"/>
                  </a:lnTo>
                  <a:lnTo>
                    <a:pt x="0" y="44069"/>
                  </a:lnTo>
                  <a:lnTo>
                    <a:pt x="74409" y="87401"/>
                  </a:lnTo>
                  <a:lnTo>
                    <a:pt x="76022" y="88036"/>
                  </a:lnTo>
                  <a:lnTo>
                    <a:pt x="77736" y="88125"/>
                  </a:lnTo>
                  <a:lnTo>
                    <a:pt x="79413" y="87693"/>
                  </a:lnTo>
                  <a:lnTo>
                    <a:pt x="80860" y="86753"/>
                  </a:lnTo>
                  <a:lnTo>
                    <a:pt x="81953" y="85420"/>
                  </a:lnTo>
                  <a:lnTo>
                    <a:pt x="82588" y="83820"/>
                  </a:lnTo>
                  <a:lnTo>
                    <a:pt x="82676" y="82092"/>
                  </a:lnTo>
                  <a:lnTo>
                    <a:pt x="82245" y="80429"/>
                  </a:lnTo>
                  <a:lnTo>
                    <a:pt x="81305" y="78981"/>
                  </a:lnTo>
                  <a:lnTo>
                    <a:pt x="79971" y="77889"/>
                  </a:lnTo>
                  <a:lnTo>
                    <a:pt x="31368" y="49580"/>
                  </a:lnTo>
                  <a:lnTo>
                    <a:pt x="10947" y="49580"/>
                  </a:lnTo>
                  <a:lnTo>
                    <a:pt x="10947" y="38557"/>
                  </a:lnTo>
                  <a:lnTo>
                    <a:pt x="31363" y="38557"/>
                  </a:lnTo>
                  <a:lnTo>
                    <a:pt x="79971" y="10236"/>
                  </a:lnTo>
                  <a:lnTo>
                    <a:pt x="81305" y="9156"/>
                  </a:lnTo>
                  <a:lnTo>
                    <a:pt x="82245" y="7696"/>
                  </a:lnTo>
                  <a:lnTo>
                    <a:pt x="82676" y="6032"/>
                  </a:lnTo>
                  <a:lnTo>
                    <a:pt x="82588" y="4305"/>
                  </a:lnTo>
                  <a:lnTo>
                    <a:pt x="81953" y="2705"/>
                  </a:lnTo>
                  <a:lnTo>
                    <a:pt x="80860" y="1371"/>
                  </a:lnTo>
                  <a:lnTo>
                    <a:pt x="79413" y="431"/>
                  </a:lnTo>
                  <a:lnTo>
                    <a:pt x="77736" y="0"/>
                  </a:lnTo>
                  <a:close/>
                </a:path>
                <a:path w="1493520" h="88264">
                  <a:moveTo>
                    <a:pt x="1471234" y="44068"/>
                  </a:moveTo>
                  <a:lnTo>
                    <a:pt x="1413167" y="77889"/>
                  </a:lnTo>
                  <a:lnTo>
                    <a:pt x="1411833" y="78981"/>
                  </a:lnTo>
                  <a:lnTo>
                    <a:pt x="1410893" y="80429"/>
                  </a:lnTo>
                  <a:lnTo>
                    <a:pt x="1410462" y="82092"/>
                  </a:lnTo>
                  <a:lnTo>
                    <a:pt x="1410550" y="83820"/>
                  </a:lnTo>
                  <a:lnTo>
                    <a:pt x="1411185" y="85420"/>
                  </a:lnTo>
                  <a:lnTo>
                    <a:pt x="1412278" y="86753"/>
                  </a:lnTo>
                  <a:lnTo>
                    <a:pt x="1413725" y="87693"/>
                  </a:lnTo>
                  <a:lnTo>
                    <a:pt x="1415402" y="88125"/>
                  </a:lnTo>
                  <a:lnTo>
                    <a:pt x="1417116" y="88036"/>
                  </a:lnTo>
                  <a:lnTo>
                    <a:pt x="1418729" y="87401"/>
                  </a:lnTo>
                  <a:lnTo>
                    <a:pt x="1483674" y="49580"/>
                  </a:lnTo>
                  <a:lnTo>
                    <a:pt x="1482191" y="49580"/>
                  </a:lnTo>
                  <a:lnTo>
                    <a:pt x="1482191" y="48831"/>
                  </a:lnTo>
                  <a:lnTo>
                    <a:pt x="1479410" y="48831"/>
                  </a:lnTo>
                  <a:lnTo>
                    <a:pt x="1471234" y="44068"/>
                  </a:lnTo>
                  <a:close/>
                </a:path>
                <a:path w="1493520" h="88264">
                  <a:moveTo>
                    <a:pt x="31363" y="38557"/>
                  </a:moveTo>
                  <a:lnTo>
                    <a:pt x="10947" y="38557"/>
                  </a:lnTo>
                  <a:lnTo>
                    <a:pt x="10947" y="49580"/>
                  </a:lnTo>
                  <a:lnTo>
                    <a:pt x="31368" y="49580"/>
                  </a:lnTo>
                  <a:lnTo>
                    <a:pt x="30082" y="48831"/>
                  </a:lnTo>
                  <a:lnTo>
                    <a:pt x="13728" y="48831"/>
                  </a:lnTo>
                  <a:lnTo>
                    <a:pt x="13728" y="39306"/>
                  </a:lnTo>
                  <a:lnTo>
                    <a:pt x="30076" y="39306"/>
                  </a:lnTo>
                  <a:lnTo>
                    <a:pt x="31363" y="38557"/>
                  </a:lnTo>
                  <a:close/>
                </a:path>
                <a:path w="1493520" h="88264">
                  <a:moveTo>
                    <a:pt x="1461775" y="38557"/>
                  </a:moveTo>
                  <a:lnTo>
                    <a:pt x="31363" y="38557"/>
                  </a:lnTo>
                  <a:lnTo>
                    <a:pt x="21904" y="44068"/>
                  </a:lnTo>
                  <a:lnTo>
                    <a:pt x="31368" y="49580"/>
                  </a:lnTo>
                  <a:lnTo>
                    <a:pt x="1461770" y="49580"/>
                  </a:lnTo>
                  <a:lnTo>
                    <a:pt x="1471234" y="44068"/>
                  </a:lnTo>
                  <a:lnTo>
                    <a:pt x="1461775" y="38557"/>
                  </a:lnTo>
                  <a:close/>
                </a:path>
                <a:path w="1493520" h="88264">
                  <a:moveTo>
                    <a:pt x="1483677" y="38557"/>
                  </a:moveTo>
                  <a:lnTo>
                    <a:pt x="1482191" y="38557"/>
                  </a:lnTo>
                  <a:lnTo>
                    <a:pt x="1482191" y="49580"/>
                  </a:lnTo>
                  <a:lnTo>
                    <a:pt x="1483674" y="49580"/>
                  </a:lnTo>
                  <a:lnTo>
                    <a:pt x="1493139" y="44069"/>
                  </a:lnTo>
                  <a:lnTo>
                    <a:pt x="1483677" y="38557"/>
                  </a:lnTo>
                  <a:close/>
                </a:path>
                <a:path w="1493520" h="88264">
                  <a:moveTo>
                    <a:pt x="13728" y="39306"/>
                  </a:moveTo>
                  <a:lnTo>
                    <a:pt x="13728" y="48831"/>
                  </a:lnTo>
                  <a:lnTo>
                    <a:pt x="21904" y="44068"/>
                  </a:lnTo>
                  <a:lnTo>
                    <a:pt x="13728" y="39306"/>
                  </a:lnTo>
                  <a:close/>
                </a:path>
                <a:path w="1493520" h="88264">
                  <a:moveTo>
                    <a:pt x="21904" y="44068"/>
                  </a:moveTo>
                  <a:lnTo>
                    <a:pt x="13728" y="48831"/>
                  </a:lnTo>
                  <a:lnTo>
                    <a:pt x="30082" y="48831"/>
                  </a:lnTo>
                  <a:lnTo>
                    <a:pt x="21904" y="44068"/>
                  </a:lnTo>
                  <a:close/>
                </a:path>
                <a:path w="1493520" h="88264">
                  <a:moveTo>
                    <a:pt x="1479410" y="39306"/>
                  </a:moveTo>
                  <a:lnTo>
                    <a:pt x="1471234" y="44068"/>
                  </a:lnTo>
                  <a:lnTo>
                    <a:pt x="1479410" y="48831"/>
                  </a:lnTo>
                  <a:lnTo>
                    <a:pt x="1479410" y="39306"/>
                  </a:lnTo>
                  <a:close/>
                </a:path>
                <a:path w="1493520" h="88264">
                  <a:moveTo>
                    <a:pt x="1482191" y="39306"/>
                  </a:moveTo>
                  <a:lnTo>
                    <a:pt x="1479410" y="39306"/>
                  </a:lnTo>
                  <a:lnTo>
                    <a:pt x="1479410" y="48831"/>
                  </a:lnTo>
                  <a:lnTo>
                    <a:pt x="1482191" y="48831"/>
                  </a:lnTo>
                  <a:lnTo>
                    <a:pt x="1482191" y="39306"/>
                  </a:lnTo>
                  <a:close/>
                </a:path>
                <a:path w="1493520" h="88264">
                  <a:moveTo>
                    <a:pt x="30076" y="39306"/>
                  </a:moveTo>
                  <a:lnTo>
                    <a:pt x="13728" y="39306"/>
                  </a:lnTo>
                  <a:lnTo>
                    <a:pt x="21904" y="44068"/>
                  </a:lnTo>
                  <a:lnTo>
                    <a:pt x="30076" y="39306"/>
                  </a:lnTo>
                  <a:close/>
                </a:path>
                <a:path w="1493520" h="88264">
                  <a:moveTo>
                    <a:pt x="1415402" y="0"/>
                  </a:moveTo>
                  <a:lnTo>
                    <a:pt x="1410462" y="6032"/>
                  </a:lnTo>
                  <a:lnTo>
                    <a:pt x="1410893" y="7696"/>
                  </a:lnTo>
                  <a:lnTo>
                    <a:pt x="1411833" y="9156"/>
                  </a:lnTo>
                  <a:lnTo>
                    <a:pt x="1413167" y="10236"/>
                  </a:lnTo>
                  <a:lnTo>
                    <a:pt x="1471234" y="44068"/>
                  </a:lnTo>
                  <a:lnTo>
                    <a:pt x="1479410" y="39306"/>
                  </a:lnTo>
                  <a:lnTo>
                    <a:pt x="1482191" y="39306"/>
                  </a:lnTo>
                  <a:lnTo>
                    <a:pt x="1482191" y="38557"/>
                  </a:lnTo>
                  <a:lnTo>
                    <a:pt x="1483677" y="38557"/>
                  </a:lnTo>
                  <a:lnTo>
                    <a:pt x="1418729" y="723"/>
                  </a:lnTo>
                  <a:lnTo>
                    <a:pt x="1417116" y="88"/>
                  </a:lnTo>
                  <a:lnTo>
                    <a:pt x="1415402" y="0"/>
                  </a:lnTo>
                  <a:close/>
                </a:path>
              </a:pathLst>
            </a:custGeom>
            <a:solidFill>
              <a:srgbClr val="41414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4242758" y="1845139"/>
              <a:ext cx="0" cy="136525"/>
            </a:xfrm>
            <a:custGeom>
              <a:avLst/>
              <a:gdLst/>
              <a:ahLst/>
              <a:cxnLst/>
              <a:rect l="l" t="t" r="r" b="b"/>
              <a:pathLst>
                <a:path h="136525">
                  <a:moveTo>
                    <a:pt x="0" y="0"/>
                  </a:moveTo>
                  <a:lnTo>
                    <a:pt x="0" y="135991"/>
                  </a:lnTo>
                </a:path>
              </a:pathLst>
            </a:custGeom>
            <a:ln w="12839">
              <a:solidFill>
                <a:srgbClr val="414143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2127441" y="3247976"/>
            <a:ext cx="14033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00" dirty="0">
                <a:solidFill>
                  <a:srgbClr val="272727"/>
                </a:solidFill>
                <a:latin typeface="Arial Unicode MS"/>
                <a:cs typeface="Arial Unicode MS"/>
              </a:rPr>
              <a:t>B</a:t>
            </a:r>
            <a:endParaRPr>
              <a:latin typeface="Arial Unicode MS"/>
              <a:cs typeface="Arial Unicode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13695" y="1661443"/>
            <a:ext cx="13462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272727"/>
                </a:solidFill>
                <a:latin typeface="Arial Unicode MS"/>
                <a:cs typeface="Arial Unicode MS"/>
              </a:rPr>
              <a:t>C</a:t>
            </a:r>
            <a:endParaRPr>
              <a:latin typeface="Arial Unicode MS"/>
              <a:cs typeface="Arial Unicode MS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303928" y="1997117"/>
            <a:ext cx="3360420" cy="3113405"/>
            <a:chOff x="1303928" y="1997117"/>
            <a:chExt cx="3360420" cy="3113405"/>
          </a:xfrm>
        </p:grpSpPr>
        <p:sp>
          <p:nvSpPr>
            <p:cNvPr id="43" name="object 43"/>
            <p:cNvSpPr/>
            <p:nvPr/>
          </p:nvSpPr>
          <p:spPr>
            <a:xfrm>
              <a:off x="1303928" y="4443265"/>
              <a:ext cx="273050" cy="667385"/>
            </a:xfrm>
            <a:custGeom>
              <a:avLst/>
              <a:gdLst/>
              <a:ahLst/>
              <a:cxnLst/>
              <a:rect l="l" t="t" r="r" b="b"/>
              <a:pathLst>
                <a:path w="273050" h="667385">
                  <a:moveTo>
                    <a:pt x="268414" y="0"/>
                  </a:moveTo>
                  <a:lnTo>
                    <a:pt x="4267" y="0"/>
                  </a:lnTo>
                  <a:lnTo>
                    <a:pt x="0" y="2984"/>
                  </a:lnTo>
                  <a:lnTo>
                    <a:pt x="0" y="6667"/>
                  </a:lnTo>
                  <a:lnTo>
                    <a:pt x="0" y="663943"/>
                  </a:lnTo>
                  <a:lnTo>
                    <a:pt x="4267" y="666927"/>
                  </a:lnTo>
                  <a:lnTo>
                    <a:pt x="268414" y="666927"/>
                  </a:lnTo>
                  <a:lnTo>
                    <a:pt x="272681" y="663943"/>
                  </a:lnTo>
                  <a:lnTo>
                    <a:pt x="272681" y="2984"/>
                  </a:lnTo>
                  <a:lnTo>
                    <a:pt x="268414" y="0"/>
                  </a:lnTo>
                  <a:close/>
                </a:path>
              </a:pathLst>
            </a:custGeom>
            <a:solidFill>
              <a:srgbClr val="C2C3C5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408882" y="4485612"/>
              <a:ext cx="61594" cy="60960"/>
            </a:xfrm>
            <a:custGeom>
              <a:avLst/>
              <a:gdLst/>
              <a:ahLst/>
              <a:cxnLst/>
              <a:rect l="l" t="t" r="r" b="b"/>
              <a:pathLst>
                <a:path w="61594" h="60960">
                  <a:moveTo>
                    <a:pt x="30657" y="0"/>
                  </a:moveTo>
                  <a:lnTo>
                    <a:pt x="18725" y="2393"/>
                  </a:lnTo>
                  <a:lnTo>
                    <a:pt x="8980" y="8918"/>
                  </a:lnTo>
                  <a:lnTo>
                    <a:pt x="2409" y="18591"/>
                  </a:lnTo>
                  <a:lnTo>
                    <a:pt x="0" y="30429"/>
                  </a:lnTo>
                  <a:lnTo>
                    <a:pt x="2409" y="42266"/>
                  </a:lnTo>
                  <a:lnTo>
                    <a:pt x="8980" y="51939"/>
                  </a:lnTo>
                  <a:lnTo>
                    <a:pt x="18725" y="58464"/>
                  </a:lnTo>
                  <a:lnTo>
                    <a:pt x="30657" y="60858"/>
                  </a:lnTo>
                  <a:lnTo>
                    <a:pt x="42582" y="58464"/>
                  </a:lnTo>
                  <a:lnTo>
                    <a:pt x="52324" y="51939"/>
                  </a:lnTo>
                  <a:lnTo>
                    <a:pt x="58893" y="42266"/>
                  </a:lnTo>
                  <a:lnTo>
                    <a:pt x="61302" y="30429"/>
                  </a:lnTo>
                  <a:lnTo>
                    <a:pt x="58893" y="18591"/>
                  </a:lnTo>
                  <a:lnTo>
                    <a:pt x="52324" y="8918"/>
                  </a:lnTo>
                  <a:lnTo>
                    <a:pt x="42582" y="2393"/>
                  </a:lnTo>
                  <a:lnTo>
                    <a:pt x="30657" y="0"/>
                  </a:lnTo>
                  <a:close/>
                </a:path>
              </a:pathLst>
            </a:custGeom>
            <a:solidFill>
              <a:srgbClr val="5F606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1504523" y="4488542"/>
              <a:ext cx="19685" cy="55244"/>
            </a:xfrm>
            <a:custGeom>
              <a:avLst/>
              <a:gdLst/>
              <a:ahLst/>
              <a:cxnLst/>
              <a:rect l="l" t="t" r="r" b="b"/>
              <a:pathLst>
                <a:path w="19684" h="55245">
                  <a:moveTo>
                    <a:pt x="15240" y="0"/>
                  </a:moveTo>
                  <a:lnTo>
                    <a:pt x="4368" y="0"/>
                  </a:lnTo>
                  <a:lnTo>
                    <a:pt x="0" y="4330"/>
                  </a:lnTo>
                  <a:lnTo>
                    <a:pt x="0" y="50660"/>
                  </a:lnTo>
                  <a:lnTo>
                    <a:pt x="4368" y="55003"/>
                  </a:lnTo>
                  <a:lnTo>
                    <a:pt x="9804" y="55003"/>
                  </a:lnTo>
                  <a:lnTo>
                    <a:pt x="15240" y="55003"/>
                  </a:lnTo>
                  <a:lnTo>
                    <a:pt x="19608" y="50660"/>
                  </a:lnTo>
                  <a:lnTo>
                    <a:pt x="19608" y="4330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1341196" y="4585970"/>
              <a:ext cx="196850" cy="425450"/>
            </a:xfrm>
            <a:custGeom>
              <a:avLst/>
              <a:gdLst/>
              <a:ahLst/>
              <a:cxnLst/>
              <a:rect l="l" t="t" r="r" b="b"/>
              <a:pathLst>
                <a:path w="196850" h="425450">
                  <a:moveTo>
                    <a:pt x="196672" y="1270"/>
                  </a:moveTo>
                  <a:lnTo>
                    <a:pt x="195643" y="1270"/>
                  </a:lnTo>
                  <a:lnTo>
                    <a:pt x="195643" y="0"/>
                  </a:lnTo>
                  <a:lnTo>
                    <a:pt x="1016" y="0"/>
                  </a:lnTo>
                  <a:lnTo>
                    <a:pt x="1016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424180"/>
                  </a:lnTo>
                  <a:lnTo>
                    <a:pt x="1181" y="424180"/>
                  </a:lnTo>
                  <a:lnTo>
                    <a:pt x="1181" y="425450"/>
                  </a:lnTo>
                  <a:lnTo>
                    <a:pt x="195491" y="425450"/>
                  </a:lnTo>
                  <a:lnTo>
                    <a:pt x="195491" y="424180"/>
                  </a:lnTo>
                  <a:lnTo>
                    <a:pt x="196672" y="424180"/>
                  </a:lnTo>
                  <a:lnTo>
                    <a:pt x="196672" y="2540"/>
                  </a:lnTo>
                  <a:lnTo>
                    <a:pt x="196672" y="1270"/>
                  </a:lnTo>
                  <a:close/>
                </a:path>
              </a:pathLst>
            </a:custGeom>
            <a:solidFill>
              <a:srgbClr val="5F606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360322" y="4625873"/>
              <a:ext cx="158750" cy="259079"/>
            </a:xfrm>
            <a:custGeom>
              <a:avLst/>
              <a:gdLst/>
              <a:ahLst/>
              <a:cxnLst/>
              <a:rect l="l" t="t" r="r" b="b"/>
              <a:pathLst>
                <a:path w="158750" h="259079">
                  <a:moveTo>
                    <a:pt x="158407" y="1270"/>
                  </a:moveTo>
                  <a:lnTo>
                    <a:pt x="157975" y="1270"/>
                  </a:lnTo>
                  <a:lnTo>
                    <a:pt x="157975" y="0"/>
                  </a:lnTo>
                  <a:lnTo>
                    <a:pt x="444" y="0"/>
                  </a:lnTo>
                  <a:lnTo>
                    <a:pt x="444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257810"/>
                  </a:lnTo>
                  <a:lnTo>
                    <a:pt x="1066" y="257810"/>
                  </a:lnTo>
                  <a:lnTo>
                    <a:pt x="1066" y="259080"/>
                  </a:lnTo>
                  <a:lnTo>
                    <a:pt x="157353" y="259080"/>
                  </a:lnTo>
                  <a:lnTo>
                    <a:pt x="157353" y="257810"/>
                  </a:lnTo>
                  <a:lnTo>
                    <a:pt x="158407" y="257810"/>
                  </a:lnTo>
                  <a:lnTo>
                    <a:pt x="158407" y="2540"/>
                  </a:lnTo>
                  <a:lnTo>
                    <a:pt x="158407" y="1270"/>
                  </a:lnTo>
                  <a:close/>
                </a:path>
              </a:pathLst>
            </a:custGeom>
            <a:solidFill>
              <a:srgbClr val="7D7E8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432053" y="5033200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2801" y="0"/>
                  </a:moveTo>
                  <a:lnTo>
                    <a:pt x="11074" y="114"/>
                  </a:lnTo>
                  <a:lnTo>
                    <a:pt x="0" y="12852"/>
                  </a:lnTo>
                  <a:lnTo>
                    <a:pt x="126" y="14554"/>
                  </a:lnTo>
                  <a:lnTo>
                    <a:pt x="1269" y="15532"/>
                  </a:lnTo>
                  <a:lnTo>
                    <a:pt x="2412" y="16510"/>
                  </a:lnTo>
                  <a:lnTo>
                    <a:pt x="4127" y="16383"/>
                  </a:lnTo>
                  <a:lnTo>
                    <a:pt x="15201" y="3644"/>
                  </a:lnTo>
                  <a:lnTo>
                    <a:pt x="15087" y="1943"/>
                  </a:lnTo>
                  <a:lnTo>
                    <a:pt x="12801" y="0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360328" y="4625816"/>
              <a:ext cx="158750" cy="259079"/>
            </a:xfrm>
            <a:custGeom>
              <a:avLst/>
              <a:gdLst/>
              <a:ahLst/>
              <a:cxnLst/>
              <a:rect l="l" t="t" r="r" b="b"/>
              <a:pathLst>
                <a:path w="158750" h="259079">
                  <a:moveTo>
                    <a:pt x="0" y="0"/>
                  </a:moveTo>
                  <a:lnTo>
                    <a:pt x="0" y="258495"/>
                  </a:lnTo>
                  <a:lnTo>
                    <a:pt x="158407" y="258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7578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2441595" y="3368463"/>
              <a:ext cx="2222500" cy="94615"/>
            </a:xfrm>
            <a:custGeom>
              <a:avLst/>
              <a:gdLst/>
              <a:ahLst/>
              <a:cxnLst/>
              <a:rect l="l" t="t" r="r" b="b"/>
              <a:pathLst>
                <a:path w="2222500" h="94614">
                  <a:moveTo>
                    <a:pt x="2071979" y="0"/>
                  </a:moveTo>
                  <a:lnTo>
                    <a:pt x="0" y="0"/>
                  </a:lnTo>
                  <a:lnTo>
                    <a:pt x="150355" y="94246"/>
                  </a:lnTo>
                  <a:lnTo>
                    <a:pt x="2222334" y="94246"/>
                  </a:lnTo>
                  <a:lnTo>
                    <a:pt x="2071979" y="0"/>
                  </a:lnTo>
                  <a:close/>
                </a:path>
              </a:pathLst>
            </a:custGeom>
            <a:solidFill>
              <a:srgbClr val="9FA0A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2431935" y="2814777"/>
              <a:ext cx="2072005" cy="553720"/>
            </a:xfrm>
            <a:custGeom>
              <a:avLst/>
              <a:gdLst/>
              <a:ahLst/>
              <a:cxnLst/>
              <a:rect l="l" t="t" r="r" b="b"/>
              <a:pathLst>
                <a:path w="2072004" h="553720">
                  <a:moveTo>
                    <a:pt x="2071979" y="0"/>
                  </a:moveTo>
                  <a:lnTo>
                    <a:pt x="0" y="0"/>
                  </a:lnTo>
                  <a:lnTo>
                    <a:pt x="0" y="553694"/>
                  </a:lnTo>
                  <a:lnTo>
                    <a:pt x="2071979" y="553694"/>
                  </a:lnTo>
                  <a:lnTo>
                    <a:pt x="2071979" y="0"/>
                  </a:lnTo>
                  <a:close/>
                </a:path>
              </a:pathLst>
            </a:custGeom>
            <a:solidFill>
              <a:srgbClr val="B7B7B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2441587" y="2814777"/>
              <a:ext cx="2222500" cy="648335"/>
            </a:xfrm>
            <a:custGeom>
              <a:avLst/>
              <a:gdLst/>
              <a:ahLst/>
              <a:cxnLst/>
              <a:rect l="l" t="t" r="r" b="b"/>
              <a:pathLst>
                <a:path w="2222500" h="648335">
                  <a:moveTo>
                    <a:pt x="150355" y="94246"/>
                  </a:moveTo>
                  <a:lnTo>
                    <a:pt x="0" y="0"/>
                  </a:lnTo>
                  <a:lnTo>
                    <a:pt x="0" y="553694"/>
                  </a:lnTo>
                  <a:lnTo>
                    <a:pt x="150355" y="647941"/>
                  </a:lnTo>
                  <a:lnTo>
                    <a:pt x="150355" y="94246"/>
                  </a:lnTo>
                  <a:close/>
                </a:path>
                <a:path w="2222500" h="648335">
                  <a:moveTo>
                    <a:pt x="543102" y="94246"/>
                  </a:moveTo>
                  <a:lnTo>
                    <a:pt x="392747" y="0"/>
                  </a:lnTo>
                  <a:lnTo>
                    <a:pt x="392747" y="553694"/>
                  </a:lnTo>
                  <a:lnTo>
                    <a:pt x="543102" y="647941"/>
                  </a:lnTo>
                  <a:lnTo>
                    <a:pt x="543102" y="94246"/>
                  </a:lnTo>
                  <a:close/>
                </a:path>
                <a:path w="2222500" h="648335">
                  <a:moveTo>
                    <a:pt x="1382712" y="94246"/>
                  </a:moveTo>
                  <a:lnTo>
                    <a:pt x="1232357" y="0"/>
                  </a:lnTo>
                  <a:lnTo>
                    <a:pt x="1232357" y="553694"/>
                  </a:lnTo>
                  <a:lnTo>
                    <a:pt x="1382712" y="647941"/>
                  </a:lnTo>
                  <a:lnTo>
                    <a:pt x="1382712" y="94246"/>
                  </a:lnTo>
                  <a:close/>
                </a:path>
                <a:path w="2222500" h="648335">
                  <a:moveTo>
                    <a:pt x="2222335" y="94246"/>
                  </a:moveTo>
                  <a:lnTo>
                    <a:pt x="2071979" y="0"/>
                  </a:lnTo>
                  <a:lnTo>
                    <a:pt x="2071979" y="553694"/>
                  </a:lnTo>
                  <a:lnTo>
                    <a:pt x="2222335" y="647941"/>
                  </a:lnTo>
                  <a:lnTo>
                    <a:pt x="2222335" y="94246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2441596" y="2826869"/>
              <a:ext cx="2222500" cy="93980"/>
            </a:xfrm>
            <a:custGeom>
              <a:avLst/>
              <a:gdLst/>
              <a:ahLst/>
              <a:cxnLst/>
              <a:rect l="l" t="t" r="r" b="b"/>
              <a:pathLst>
                <a:path w="2222500" h="93980">
                  <a:moveTo>
                    <a:pt x="2071979" y="0"/>
                  </a:moveTo>
                  <a:lnTo>
                    <a:pt x="0" y="0"/>
                  </a:lnTo>
                  <a:lnTo>
                    <a:pt x="150355" y="93560"/>
                  </a:lnTo>
                  <a:lnTo>
                    <a:pt x="2222334" y="93560"/>
                  </a:lnTo>
                  <a:lnTo>
                    <a:pt x="2071979" y="0"/>
                  </a:lnTo>
                  <a:close/>
                </a:path>
              </a:pathLst>
            </a:custGeom>
            <a:solidFill>
              <a:srgbClr val="9FA0A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2441600" y="2277160"/>
              <a:ext cx="2072005" cy="549910"/>
            </a:xfrm>
            <a:custGeom>
              <a:avLst/>
              <a:gdLst/>
              <a:ahLst/>
              <a:cxnLst/>
              <a:rect l="l" t="t" r="r" b="b"/>
              <a:pathLst>
                <a:path w="2072004" h="549910">
                  <a:moveTo>
                    <a:pt x="2071979" y="0"/>
                  </a:moveTo>
                  <a:lnTo>
                    <a:pt x="0" y="0"/>
                  </a:lnTo>
                  <a:lnTo>
                    <a:pt x="0" y="520776"/>
                  </a:lnTo>
                  <a:lnTo>
                    <a:pt x="0" y="549706"/>
                  </a:lnTo>
                  <a:lnTo>
                    <a:pt x="2071979" y="549706"/>
                  </a:lnTo>
                  <a:lnTo>
                    <a:pt x="2071979" y="520776"/>
                  </a:lnTo>
                  <a:lnTo>
                    <a:pt x="2071979" y="0"/>
                  </a:lnTo>
                  <a:close/>
                </a:path>
              </a:pathLst>
            </a:custGeom>
            <a:solidFill>
              <a:srgbClr val="B7B7B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2441587" y="2277173"/>
              <a:ext cx="2222500" cy="643255"/>
            </a:xfrm>
            <a:custGeom>
              <a:avLst/>
              <a:gdLst/>
              <a:ahLst/>
              <a:cxnLst/>
              <a:rect l="l" t="t" r="r" b="b"/>
              <a:pathLst>
                <a:path w="2222500" h="643255">
                  <a:moveTo>
                    <a:pt x="150355" y="93560"/>
                  </a:moveTo>
                  <a:lnTo>
                    <a:pt x="0" y="0"/>
                  </a:lnTo>
                  <a:lnTo>
                    <a:pt x="0" y="549694"/>
                  </a:lnTo>
                  <a:lnTo>
                    <a:pt x="150355" y="643255"/>
                  </a:lnTo>
                  <a:lnTo>
                    <a:pt x="150355" y="93560"/>
                  </a:lnTo>
                  <a:close/>
                </a:path>
                <a:path w="2222500" h="643255">
                  <a:moveTo>
                    <a:pt x="543102" y="93560"/>
                  </a:moveTo>
                  <a:lnTo>
                    <a:pt x="392747" y="0"/>
                  </a:lnTo>
                  <a:lnTo>
                    <a:pt x="392747" y="549694"/>
                  </a:lnTo>
                  <a:lnTo>
                    <a:pt x="543102" y="643255"/>
                  </a:lnTo>
                  <a:lnTo>
                    <a:pt x="543102" y="93560"/>
                  </a:lnTo>
                  <a:close/>
                </a:path>
                <a:path w="2222500" h="643255">
                  <a:moveTo>
                    <a:pt x="1382725" y="93560"/>
                  </a:moveTo>
                  <a:lnTo>
                    <a:pt x="1232369" y="0"/>
                  </a:lnTo>
                  <a:lnTo>
                    <a:pt x="1232369" y="549694"/>
                  </a:lnTo>
                  <a:lnTo>
                    <a:pt x="1382725" y="643255"/>
                  </a:lnTo>
                  <a:lnTo>
                    <a:pt x="1382725" y="93560"/>
                  </a:lnTo>
                  <a:close/>
                </a:path>
                <a:path w="2222500" h="643255">
                  <a:moveTo>
                    <a:pt x="2222335" y="93560"/>
                  </a:moveTo>
                  <a:lnTo>
                    <a:pt x="2071979" y="0"/>
                  </a:lnTo>
                  <a:lnTo>
                    <a:pt x="2071979" y="549694"/>
                  </a:lnTo>
                  <a:lnTo>
                    <a:pt x="2222335" y="643255"/>
                  </a:lnTo>
                  <a:lnTo>
                    <a:pt x="2222335" y="9356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2858643" y="2063560"/>
              <a:ext cx="1523365" cy="220979"/>
            </a:xfrm>
            <a:custGeom>
              <a:avLst/>
              <a:gdLst/>
              <a:ahLst/>
              <a:cxnLst/>
              <a:rect l="l" t="t" r="r" b="b"/>
              <a:pathLst>
                <a:path w="1523364" h="220980">
                  <a:moveTo>
                    <a:pt x="694118" y="0"/>
                  </a:moveTo>
                  <a:lnTo>
                    <a:pt x="0" y="220751"/>
                  </a:lnTo>
                  <a:lnTo>
                    <a:pt x="1523364" y="220751"/>
                  </a:lnTo>
                  <a:lnTo>
                    <a:pt x="694118" y="0"/>
                  </a:lnTo>
                  <a:close/>
                </a:path>
              </a:pathLst>
            </a:custGeom>
            <a:solidFill>
              <a:srgbClr val="B7B7B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2441596" y="2277169"/>
              <a:ext cx="2222500" cy="93980"/>
            </a:xfrm>
            <a:custGeom>
              <a:avLst/>
              <a:gdLst/>
              <a:ahLst/>
              <a:cxnLst/>
              <a:rect l="l" t="t" r="r" b="b"/>
              <a:pathLst>
                <a:path w="2222500" h="93980">
                  <a:moveTo>
                    <a:pt x="2071979" y="0"/>
                  </a:moveTo>
                  <a:lnTo>
                    <a:pt x="0" y="0"/>
                  </a:lnTo>
                  <a:lnTo>
                    <a:pt x="150355" y="93560"/>
                  </a:lnTo>
                  <a:lnTo>
                    <a:pt x="2222334" y="93560"/>
                  </a:lnTo>
                  <a:lnTo>
                    <a:pt x="2071979" y="0"/>
                  </a:lnTo>
                  <a:close/>
                </a:path>
              </a:pathLst>
            </a:custGeom>
            <a:solidFill>
              <a:srgbClr val="9FA0A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2441587" y="1997125"/>
              <a:ext cx="2222500" cy="374015"/>
            </a:xfrm>
            <a:custGeom>
              <a:avLst/>
              <a:gdLst/>
              <a:ahLst/>
              <a:cxnLst/>
              <a:rect l="l" t="t" r="r" b="b"/>
              <a:pathLst>
                <a:path w="2222500" h="374014">
                  <a:moveTo>
                    <a:pt x="2222335" y="373608"/>
                  </a:moveTo>
                  <a:lnTo>
                    <a:pt x="2071979" y="280047"/>
                  </a:lnTo>
                  <a:lnTo>
                    <a:pt x="1004557" y="0"/>
                  </a:lnTo>
                  <a:lnTo>
                    <a:pt x="0" y="280047"/>
                  </a:lnTo>
                  <a:lnTo>
                    <a:pt x="150355" y="373608"/>
                  </a:lnTo>
                  <a:lnTo>
                    <a:pt x="1154912" y="93560"/>
                  </a:lnTo>
                  <a:lnTo>
                    <a:pt x="2222335" y="373608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2789767" y="2833249"/>
              <a:ext cx="1370965" cy="147320"/>
            </a:xfrm>
            <a:custGeom>
              <a:avLst/>
              <a:gdLst/>
              <a:ahLst/>
              <a:cxnLst/>
              <a:rect l="l" t="t" r="r" b="b"/>
              <a:pathLst>
                <a:path w="1370964" h="147319">
                  <a:moveTo>
                    <a:pt x="0" y="49035"/>
                  </a:moveTo>
                  <a:lnTo>
                    <a:pt x="1370859" y="49035"/>
                  </a:lnTo>
                </a:path>
                <a:path w="1370964" h="147319">
                  <a:moveTo>
                    <a:pt x="0" y="98071"/>
                  </a:moveTo>
                  <a:lnTo>
                    <a:pt x="1370859" y="98071"/>
                  </a:lnTo>
                </a:path>
                <a:path w="1370964" h="147319">
                  <a:moveTo>
                    <a:pt x="0" y="147109"/>
                  </a:moveTo>
                  <a:lnTo>
                    <a:pt x="537536" y="147109"/>
                  </a:lnTo>
                </a:path>
                <a:path w="1370964" h="147319">
                  <a:moveTo>
                    <a:pt x="0" y="0"/>
                  </a:moveTo>
                  <a:lnTo>
                    <a:pt x="536627" y="0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2687976" y="2791463"/>
              <a:ext cx="101790" cy="2476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3327298" y="2778605"/>
              <a:ext cx="833755" cy="253365"/>
            </a:xfrm>
            <a:custGeom>
              <a:avLst/>
              <a:gdLst/>
              <a:ahLst/>
              <a:cxnLst/>
              <a:rect l="l" t="t" r="r" b="b"/>
              <a:pathLst>
                <a:path w="833754" h="253364">
                  <a:moveTo>
                    <a:pt x="0" y="0"/>
                  </a:moveTo>
                  <a:lnTo>
                    <a:pt x="0" y="48830"/>
                  </a:lnTo>
                </a:path>
                <a:path w="833754" h="253364">
                  <a:moveTo>
                    <a:pt x="0" y="201753"/>
                  </a:moveTo>
                  <a:lnTo>
                    <a:pt x="0" y="253080"/>
                  </a:lnTo>
                </a:path>
                <a:path w="833754" h="253364">
                  <a:moveTo>
                    <a:pt x="833333" y="155804"/>
                  </a:moveTo>
                  <a:lnTo>
                    <a:pt x="833333" y="253080"/>
                  </a:lnTo>
                </a:path>
                <a:path w="833754" h="253364">
                  <a:moveTo>
                    <a:pt x="833333" y="5919"/>
                  </a:moveTo>
                  <a:lnTo>
                    <a:pt x="833333" y="103678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2837401" y="2799882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0"/>
                  </a:moveTo>
                  <a:lnTo>
                    <a:pt x="60248" y="60159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2834774" y="2950507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0"/>
                  </a:moveTo>
                  <a:lnTo>
                    <a:pt x="60248" y="60159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4" name="object 64"/>
            <p:cNvSpPr/>
            <p:nvPr/>
          </p:nvSpPr>
          <p:spPr>
            <a:xfrm>
              <a:off x="3473420" y="2849278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0"/>
                  </a:moveTo>
                  <a:lnTo>
                    <a:pt x="60248" y="60159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5" name="object 65"/>
            <p:cNvSpPr/>
            <p:nvPr/>
          </p:nvSpPr>
          <p:spPr>
            <a:xfrm>
              <a:off x="3394233" y="290310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0"/>
                  </a:moveTo>
                  <a:lnTo>
                    <a:pt x="60248" y="60159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3903398" y="2484347"/>
              <a:ext cx="522605" cy="300355"/>
            </a:xfrm>
            <a:custGeom>
              <a:avLst/>
              <a:gdLst/>
              <a:ahLst/>
              <a:cxnLst/>
              <a:rect l="l" t="t" r="r" b="b"/>
              <a:pathLst>
                <a:path w="522604" h="300355">
                  <a:moveTo>
                    <a:pt x="520026" y="0"/>
                  </a:moveTo>
                  <a:lnTo>
                    <a:pt x="2336" y="0"/>
                  </a:lnTo>
                  <a:lnTo>
                    <a:pt x="0" y="2692"/>
                  </a:lnTo>
                  <a:lnTo>
                    <a:pt x="0" y="6007"/>
                  </a:lnTo>
                  <a:lnTo>
                    <a:pt x="0" y="297484"/>
                  </a:lnTo>
                  <a:lnTo>
                    <a:pt x="2336" y="300177"/>
                  </a:lnTo>
                  <a:lnTo>
                    <a:pt x="520026" y="300177"/>
                  </a:lnTo>
                  <a:lnTo>
                    <a:pt x="522363" y="297484"/>
                  </a:lnTo>
                  <a:lnTo>
                    <a:pt x="522363" y="2692"/>
                  </a:lnTo>
                  <a:lnTo>
                    <a:pt x="520026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7" name="object 67"/>
            <p:cNvSpPr/>
            <p:nvPr/>
          </p:nvSpPr>
          <p:spPr>
            <a:xfrm>
              <a:off x="3981348" y="2535564"/>
              <a:ext cx="356870" cy="201295"/>
            </a:xfrm>
            <a:custGeom>
              <a:avLst/>
              <a:gdLst/>
              <a:ahLst/>
              <a:cxnLst/>
              <a:rect l="l" t="t" r="r" b="b"/>
              <a:pathLst>
                <a:path w="356870" h="201294">
                  <a:moveTo>
                    <a:pt x="354088" y="0"/>
                  </a:moveTo>
                  <a:lnTo>
                    <a:pt x="2400" y="0"/>
                  </a:lnTo>
                  <a:lnTo>
                    <a:pt x="0" y="2705"/>
                  </a:lnTo>
                  <a:lnTo>
                    <a:pt x="0" y="6032"/>
                  </a:lnTo>
                  <a:lnTo>
                    <a:pt x="0" y="198361"/>
                  </a:lnTo>
                  <a:lnTo>
                    <a:pt x="2400" y="201066"/>
                  </a:lnTo>
                  <a:lnTo>
                    <a:pt x="354088" y="201066"/>
                  </a:lnTo>
                  <a:lnTo>
                    <a:pt x="356476" y="198361"/>
                  </a:lnTo>
                  <a:lnTo>
                    <a:pt x="356476" y="2705"/>
                  </a:lnTo>
                  <a:lnTo>
                    <a:pt x="354088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8" name="object 68"/>
            <p:cNvSpPr/>
            <p:nvPr/>
          </p:nvSpPr>
          <p:spPr>
            <a:xfrm>
              <a:off x="4371098" y="2628036"/>
              <a:ext cx="26034" cy="106680"/>
            </a:xfrm>
            <a:custGeom>
              <a:avLst/>
              <a:gdLst/>
              <a:ahLst/>
              <a:cxnLst/>
              <a:rect l="l" t="t" r="r" b="b"/>
              <a:pathLst>
                <a:path w="26035" h="106680">
                  <a:moveTo>
                    <a:pt x="25666" y="86347"/>
                  </a:moveTo>
                  <a:lnTo>
                    <a:pt x="19926" y="80619"/>
                  </a:lnTo>
                  <a:lnTo>
                    <a:pt x="5740" y="80619"/>
                  </a:lnTo>
                  <a:lnTo>
                    <a:pt x="0" y="86347"/>
                  </a:lnTo>
                  <a:lnTo>
                    <a:pt x="0" y="93421"/>
                  </a:lnTo>
                  <a:lnTo>
                    <a:pt x="0" y="100495"/>
                  </a:lnTo>
                  <a:lnTo>
                    <a:pt x="5740" y="106222"/>
                  </a:lnTo>
                  <a:lnTo>
                    <a:pt x="19926" y="106222"/>
                  </a:lnTo>
                  <a:lnTo>
                    <a:pt x="25666" y="100495"/>
                  </a:lnTo>
                  <a:lnTo>
                    <a:pt x="25666" y="86347"/>
                  </a:lnTo>
                  <a:close/>
                </a:path>
                <a:path w="26035" h="106680">
                  <a:moveTo>
                    <a:pt x="25666" y="5613"/>
                  </a:moveTo>
                  <a:lnTo>
                    <a:pt x="19926" y="0"/>
                  </a:lnTo>
                  <a:lnTo>
                    <a:pt x="5740" y="0"/>
                  </a:lnTo>
                  <a:lnTo>
                    <a:pt x="0" y="5613"/>
                  </a:lnTo>
                  <a:lnTo>
                    <a:pt x="0" y="12573"/>
                  </a:lnTo>
                  <a:lnTo>
                    <a:pt x="0" y="19532"/>
                  </a:lnTo>
                  <a:lnTo>
                    <a:pt x="5740" y="25146"/>
                  </a:lnTo>
                  <a:lnTo>
                    <a:pt x="19926" y="25146"/>
                  </a:lnTo>
                  <a:lnTo>
                    <a:pt x="25666" y="19532"/>
                  </a:lnTo>
                  <a:lnTo>
                    <a:pt x="25666" y="5613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9" name="object 69"/>
            <p:cNvSpPr/>
            <p:nvPr/>
          </p:nvSpPr>
          <p:spPr>
            <a:xfrm>
              <a:off x="4293624" y="2757021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5143" y="0"/>
                  </a:moveTo>
                  <a:lnTo>
                    <a:pt x="1511" y="0"/>
                  </a:lnTo>
                  <a:lnTo>
                    <a:pt x="0" y="1498"/>
                  </a:lnTo>
                  <a:lnTo>
                    <a:pt x="0" y="3314"/>
                  </a:lnTo>
                  <a:lnTo>
                    <a:pt x="0" y="5130"/>
                  </a:lnTo>
                  <a:lnTo>
                    <a:pt x="1511" y="6629"/>
                  </a:lnTo>
                  <a:lnTo>
                    <a:pt x="5143" y="6629"/>
                  </a:lnTo>
                  <a:lnTo>
                    <a:pt x="6654" y="5130"/>
                  </a:lnTo>
                  <a:lnTo>
                    <a:pt x="6654" y="1498"/>
                  </a:lnTo>
                  <a:lnTo>
                    <a:pt x="514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0" name="object 70"/>
            <p:cNvSpPr/>
            <p:nvPr/>
          </p:nvSpPr>
          <p:spPr>
            <a:xfrm>
              <a:off x="4124415" y="2484353"/>
              <a:ext cx="301625" cy="308610"/>
            </a:xfrm>
            <a:custGeom>
              <a:avLst/>
              <a:gdLst/>
              <a:ahLst/>
              <a:cxnLst/>
              <a:rect l="l" t="t" r="r" b="b"/>
              <a:pathLst>
                <a:path w="301625" h="308610">
                  <a:moveTo>
                    <a:pt x="301345" y="0"/>
                  </a:moveTo>
                  <a:lnTo>
                    <a:pt x="0" y="9359"/>
                  </a:lnTo>
                  <a:lnTo>
                    <a:pt x="301345" y="308229"/>
                  </a:lnTo>
                  <a:lnTo>
                    <a:pt x="301345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1" name="object 71"/>
            <p:cNvSpPr/>
            <p:nvPr/>
          </p:nvSpPr>
          <p:spPr>
            <a:xfrm>
              <a:off x="3066116" y="2478427"/>
              <a:ext cx="522605" cy="300355"/>
            </a:xfrm>
            <a:custGeom>
              <a:avLst/>
              <a:gdLst/>
              <a:ahLst/>
              <a:cxnLst/>
              <a:rect l="l" t="t" r="r" b="b"/>
              <a:pathLst>
                <a:path w="522604" h="300355">
                  <a:moveTo>
                    <a:pt x="520026" y="0"/>
                  </a:moveTo>
                  <a:lnTo>
                    <a:pt x="2336" y="0"/>
                  </a:lnTo>
                  <a:lnTo>
                    <a:pt x="0" y="2692"/>
                  </a:lnTo>
                  <a:lnTo>
                    <a:pt x="0" y="6007"/>
                  </a:lnTo>
                  <a:lnTo>
                    <a:pt x="0" y="297484"/>
                  </a:lnTo>
                  <a:lnTo>
                    <a:pt x="2336" y="300177"/>
                  </a:lnTo>
                  <a:lnTo>
                    <a:pt x="520026" y="300177"/>
                  </a:lnTo>
                  <a:lnTo>
                    <a:pt x="522363" y="297484"/>
                  </a:lnTo>
                  <a:lnTo>
                    <a:pt x="522363" y="2692"/>
                  </a:lnTo>
                  <a:lnTo>
                    <a:pt x="520026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2" name="object 72"/>
            <p:cNvSpPr/>
            <p:nvPr/>
          </p:nvSpPr>
          <p:spPr>
            <a:xfrm>
              <a:off x="3144066" y="2529644"/>
              <a:ext cx="356870" cy="201295"/>
            </a:xfrm>
            <a:custGeom>
              <a:avLst/>
              <a:gdLst/>
              <a:ahLst/>
              <a:cxnLst/>
              <a:rect l="l" t="t" r="r" b="b"/>
              <a:pathLst>
                <a:path w="356870" h="201294">
                  <a:moveTo>
                    <a:pt x="354088" y="0"/>
                  </a:moveTo>
                  <a:lnTo>
                    <a:pt x="2387" y="0"/>
                  </a:lnTo>
                  <a:lnTo>
                    <a:pt x="0" y="2705"/>
                  </a:lnTo>
                  <a:lnTo>
                    <a:pt x="0" y="6032"/>
                  </a:lnTo>
                  <a:lnTo>
                    <a:pt x="0" y="198361"/>
                  </a:lnTo>
                  <a:lnTo>
                    <a:pt x="2387" y="201066"/>
                  </a:lnTo>
                  <a:lnTo>
                    <a:pt x="354088" y="201066"/>
                  </a:lnTo>
                  <a:lnTo>
                    <a:pt x="356476" y="198361"/>
                  </a:lnTo>
                  <a:lnTo>
                    <a:pt x="356476" y="2705"/>
                  </a:lnTo>
                  <a:lnTo>
                    <a:pt x="354088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3" name="object 73"/>
            <p:cNvSpPr/>
            <p:nvPr/>
          </p:nvSpPr>
          <p:spPr>
            <a:xfrm>
              <a:off x="3533813" y="2622118"/>
              <a:ext cx="26034" cy="106680"/>
            </a:xfrm>
            <a:custGeom>
              <a:avLst/>
              <a:gdLst/>
              <a:ahLst/>
              <a:cxnLst/>
              <a:rect l="l" t="t" r="r" b="b"/>
              <a:pathLst>
                <a:path w="26035" h="106680">
                  <a:moveTo>
                    <a:pt x="25666" y="86347"/>
                  </a:moveTo>
                  <a:lnTo>
                    <a:pt x="19926" y="80619"/>
                  </a:lnTo>
                  <a:lnTo>
                    <a:pt x="5740" y="80619"/>
                  </a:lnTo>
                  <a:lnTo>
                    <a:pt x="0" y="86347"/>
                  </a:lnTo>
                  <a:lnTo>
                    <a:pt x="0" y="93421"/>
                  </a:lnTo>
                  <a:lnTo>
                    <a:pt x="0" y="100495"/>
                  </a:lnTo>
                  <a:lnTo>
                    <a:pt x="5740" y="106222"/>
                  </a:lnTo>
                  <a:lnTo>
                    <a:pt x="19926" y="106222"/>
                  </a:lnTo>
                  <a:lnTo>
                    <a:pt x="25666" y="100495"/>
                  </a:lnTo>
                  <a:lnTo>
                    <a:pt x="25666" y="86347"/>
                  </a:lnTo>
                  <a:close/>
                </a:path>
                <a:path w="26035" h="106680">
                  <a:moveTo>
                    <a:pt x="25666" y="5613"/>
                  </a:moveTo>
                  <a:lnTo>
                    <a:pt x="19926" y="0"/>
                  </a:lnTo>
                  <a:lnTo>
                    <a:pt x="5740" y="0"/>
                  </a:lnTo>
                  <a:lnTo>
                    <a:pt x="0" y="5613"/>
                  </a:lnTo>
                  <a:lnTo>
                    <a:pt x="0" y="12573"/>
                  </a:lnTo>
                  <a:lnTo>
                    <a:pt x="0" y="19532"/>
                  </a:lnTo>
                  <a:lnTo>
                    <a:pt x="5740" y="25146"/>
                  </a:lnTo>
                  <a:lnTo>
                    <a:pt x="19926" y="25146"/>
                  </a:lnTo>
                  <a:lnTo>
                    <a:pt x="25666" y="19532"/>
                  </a:lnTo>
                  <a:lnTo>
                    <a:pt x="25666" y="5613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4" name="object 74"/>
            <p:cNvSpPr/>
            <p:nvPr/>
          </p:nvSpPr>
          <p:spPr>
            <a:xfrm>
              <a:off x="3456343" y="2751102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5143" y="0"/>
                  </a:moveTo>
                  <a:lnTo>
                    <a:pt x="1511" y="0"/>
                  </a:lnTo>
                  <a:lnTo>
                    <a:pt x="0" y="1498"/>
                  </a:lnTo>
                  <a:lnTo>
                    <a:pt x="0" y="3314"/>
                  </a:lnTo>
                  <a:lnTo>
                    <a:pt x="0" y="5130"/>
                  </a:lnTo>
                  <a:lnTo>
                    <a:pt x="1511" y="6629"/>
                  </a:lnTo>
                  <a:lnTo>
                    <a:pt x="5143" y="6629"/>
                  </a:lnTo>
                  <a:lnTo>
                    <a:pt x="6654" y="5130"/>
                  </a:lnTo>
                  <a:lnTo>
                    <a:pt x="6654" y="1498"/>
                  </a:lnTo>
                  <a:lnTo>
                    <a:pt x="514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5" name="object 75"/>
            <p:cNvSpPr/>
            <p:nvPr/>
          </p:nvSpPr>
          <p:spPr>
            <a:xfrm>
              <a:off x="3287133" y="2478434"/>
              <a:ext cx="301625" cy="308610"/>
            </a:xfrm>
            <a:custGeom>
              <a:avLst/>
              <a:gdLst/>
              <a:ahLst/>
              <a:cxnLst/>
              <a:rect l="l" t="t" r="r" b="b"/>
              <a:pathLst>
                <a:path w="301625" h="308610">
                  <a:moveTo>
                    <a:pt x="301345" y="0"/>
                  </a:moveTo>
                  <a:lnTo>
                    <a:pt x="0" y="9359"/>
                  </a:lnTo>
                  <a:lnTo>
                    <a:pt x="301345" y="308228"/>
                  </a:lnTo>
                  <a:lnTo>
                    <a:pt x="301345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6" name="object 76"/>
            <p:cNvSpPr/>
            <p:nvPr/>
          </p:nvSpPr>
          <p:spPr>
            <a:xfrm>
              <a:off x="3066116" y="3031685"/>
              <a:ext cx="522605" cy="300355"/>
            </a:xfrm>
            <a:custGeom>
              <a:avLst/>
              <a:gdLst/>
              <a:ahLst/>
              <a:cxnLst/>
              <a:rect l="l" t="t" r="r" b="b"/>
              <a:pathLst>
                <a:path w="522604" h="300354">
                  <a:moveTo>
                    <a:pt x="520026" y="0"/>
                  </a:moveTo>
                  <a:lnTo>
                    <a:pt x="2336" y="0"/>
                  </a:lnTo>
                  <a:lnTo>
                    <a:pt x="0" y="2692"/>
                  </a:lnTo>
                  <a:lnTo>
                    <a:pt x="0" y="6007"/>
                  </a:lnTo>
                  <a:lnTo>
                    <a:pt x="0" y="297484"/>
                  </a:lnTo>
                  <a:lnTo>
                    <a:pt x="2336" y="300177"/>
                  </a:lnTo>
                  <a:lnTo>
                    <a:pt x="520026" y="300177"/>
                  </a:lnTo>
                  <a:lnTo>
                    <a:pt x="522363" y="297484"/>
                  </a:lnTo>
                  <a:lnTo>
                    <a:pt x="522363" y="2692"/>
                  </a:lnTo>
                  <a:lnTo>
                    <a:pt x="520026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7" name="object 77"/>
            <p:cNvSpPr/>
            <p:nvPr/>
          </p:nvSpPr>
          <p:spPr>
            <a:xfrm>
              <a:off x="3144066" y="3082903"/>
              <a:ext cx="356870" cy="201295"/>
            </a:xfrm>
            <a:custGeom>
              <a:avLst/>
              <a:gdLst/>
              <a:ahLst/>
              <a:cxnLst/>
              <a:rect l="l" t="t" r="r" b="b"/>
              <a:pathLst>
                <a:path w="356870" h="201295">
                  <a:moveTo>
                    <a:pt x="354088" y="0"/>
                  </a:moveTo>
                  <a:lnTo>
                    <a:pt x="2387" y="0"/>
                  </a:lnTo>
                  <a:lnTo>
                    <a:pt x="0" y="2705"/>
                  </a:lnTo>
                  <a:lnTo>
                    <a:pt x="0" y="6032"/>
                  </a:lnTo>
                  <a:lnTo>
                    <a:pt x="0" y="198361"/>
                  </a:lnTo>
                  <a:lnTo>
                    <a:pt x="2387" y="201066"/>
                  </a:lnTo>
                  <a:lnTo>
                    <a:pt x="354088" y="201066"/>
                  </a:lnTo>
                  <a:lnTo>
                    <a:pt x="356476" y="198361"/>
                  </a:lnTo>
                  <a:lnTo>
                    <a:pt x="356476" y="2705"/>
                  </a:lnTo>
                  <a:lnTo>
                    <a:pt x="354088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8" name="object 78"/>
            <p:cNvSpPr/>
            <p:nvPr/>
          </p:nvSpPr>
          <p:spPr>
            <a:xfrm>
              <a:off x="3533813" y="3175380"/>
              <a:ext cx="26034" cy="106680"/>
            </a:xfrm>
            <a:custGeom>
              <a:avLst/>
              <a:gdLst/>
              <a:ahLst/>
              <a:cxnLst/>
              <a:rect l="l" t="t" r="r" b="b"/>
              <a:pathLst>
                <a:path w="26035" h="106679">
                  <a:moveTo>
                    <a:pt x="25666" y="86347"/>
                  </a:moveTo>
                  <a:lnTo>
                    <a:pt x="19926" y="80619"/>
                  </a:lnTo>
                  <a:lnTo>
                    <a:pt x="5740" y="80619"/>
                  </a:lnTo>
                  <a:lnTo>
                    <a:pt x="0" y="86347"/>
                  </a:lnTo>
                  <a:lnTo>
                    <a:pt x="0" y="93421"/>
                  </a:lnTo>
                  <a:lnTo>
                    <a:pt x="0" y="100495"/>
                  </a:lnTo>
                  <a:lnTo>
                    <a:pt x="5740" y="106222"/>
                  </a:lnTo>
                  <a:lnTo>
                    <a:pt x="19926" y="106222"/>
                  </a:lnTo>
                  <a:lnTo>
                    <a:pt x="25666" y="100495"/>
                  </a:lnTo>
                  <a:lnTo>
                    <a:pt x="25666" y="86347"/>
                  </a:lnTo>
                  <a:close/>
                </a:path>
                <a:path w="26035" h="106679">
                  <a:moveTo>
                    <a:pt x="25666" y="5600"/>
                  </a:moveTo>
                  <a:lnTo>
                    <a:pt x="19926" y="0"/>
                  </a:lnTo>
                  <a:lnTo>
                    <a:pt x="5740" y="0"/>
                  </a:lnTo>
                  <a:lnTo>
                    <a:pt x="0" y="5600"/>
                  </a:lnTo>
                  <a:lnTo>
                    <a:pt x="0" y="12560"/>
                  </a:lnTo>
                  <a:lnTo>
                    <a:pt x="0" y="19519"/>
                  </a:lnTo>
                  <a:lnTo>
                    <a:pt x="5740" y="25133"/>
                  </a:lnTo>
                  <a:lnTo>
                    <a:pt x="19926" y="25133"/>
                  </a:lnTo>
                  <a:lnTo>
                    <a:pt x="25666" y="19519"/>
                  </a:lnTo>
                  <a:lnTo>
                    <a:pt x="25666" y="560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9" name="object 79"/>
            <p:cNvSpPr/>
            <p:nvPr/>
          </p:nvSpPr>
          <p:spPr>
            <a:xfrm>
              <a:off x="3456343" y="3304361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5143" y="0"/>
                  </a:moveTo>
                  <a:lnTo>
                    <a:pt x="1511" y="0"/>
                  </a:lnTo>
                  <a:lnTo>
                    <a:pt x="0" y="1498"/>
                  </a:lnTo>
                  <a:lnTo>
                    <a:pt x="0" y="3314"/>
                  </a:lnTo>
                  <a:lnTo>
                    <a:pt x="0" y="5130"/>
                  </a:lnTo>
                  <a:lnTo>
                    <a:pt x="1511" y="6629"/>
                  </a:lnTo>
                  <a:lnTo>
                    <a:pt x="5143" y="6629"/>
                  </a:lnTo>
                  <a:lnTo>
                    <a:pt x="6654" y="5130"/>
                  </a:lnTo>
                  <a:lnTo>
                    <a:pt x="6654" y="1498"/>
                  </a:lnTo>
                  <a:lnTo>
                    <a:pt x="514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0" name="object 80"/>
            <p:cNvSpPr/>
            <p:nvPr/>
          </p:nvSpPr>
          <p:spPr>
            <a:xfrm>
              <a:off x="3287133" y="3031692"/>
              <a:ext cx="301625" cy="308610"/>
            </a:xfrm>
            <a:custGeom>
              <a:avLst/>
              <a:gdLst/>
              <a:ahLst/>
              <a:cxnLst/>
              <a:rect l="l" t="t" r="r" b="b"/>
              <a:pathLst>
                <a:path w="301625" h="308610">
                  <a:moveTo>
                    <a:pt x="301345" y="0"/>
                  </a:moveTo>
                  <a:lnTo>
                    <a:pt x="0" y="9359"/>
                  </a:lnTo>
                  <a:lnTo>
                    <a:pt x="301345" y="308229"/>
                  </a:lnTo>
                  <a:lnTo>
                    <a:pt x="301345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1" name="object 81"/>
            <p:cNvSpPr/>
            <p:nvPr/>
          </p:nvSpPr>
          <p:spPr>
            <a:xfrm>
              <a:off x="3903398" y="3031685"/>
              <a:ext cx="522605" cy="300355"/>
            </a:xfrm>
            <a:custGeom>
              <a:avLst/>
              <a:gdLst/>
              <a:ahLst/>
              <a:cxnLst/>
              <a:rect l="l" t="t" r="r" b="b"/>
              <a:pathLst>
                <a:path w="522604" h="300354">
                  <a:moveTo>
                    <a:pt x="520026" y="0"/>
                  </a:moveTo>
                  <a:lnTo>
                    <a:pt x="2336" y="0"/>
                  </a:lnTo>
                  <a:lnTo>
                    <a:pt x="0" y="2692"/>
                  </a:lnTo>
                  <a:lnTo>
                    <a:pt x="0" y="6007"/>
                  </a:lnTo>
                  <a:lnTo>
                    <a:pt x="0" y="297484"/>
                  </a:lnTo>
                  <a:lnTo>
                    <a:pt x="2336" y="300177"/>
                  </a:lnTo>
                  <a:lnTo>
                    <a:pt x="520026" y="300177"/>
                  </a:lnTo>
                  <a:lnTo>
                    <a:pt x="522363" y="297484"/>
                  </a:lnTo>
                  <a:lnTo>
                    <a:pt x="522363" y="2692"/>
                  </a:lnTo>
                  <a:lnTo>
                    <a:pt x="520026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2" name="object 82"/>
            <p:cNvSpPr/>
            <p:nvPr/>
          </p:nvSpPr>
          <p:spPr>
            <a:xfrm>
              <a:off x="3981348" y="3082903"/>
              <a:ext cx="356870" cy="201295"/>
            </a:xfrm>
            <a:custGeom>
              <a:avLst/>
              <a:gdLst/>
              <a:ahLst/>
              <a:cxnLst/>
              <a:rect l="l" t="t" r="r" b="b"/>
              <a:pathLst>
                <a:path w="356870" h="201295">
                  <a:moveTo>
                    <a:pt x="354088" y="0"/>
                  </a:moveTo>
                  <a:lnTo>
                    <a:pt x="2400" y="0"/>
                  </a:lnTo>
                  <a:lnTo>
                    <a:pt x="0" y="2705"/>
                  </a:lnTo>
                  <a:lnTo>
                    <a:pt x="0" y="6032"/>
                  </a:lnTo>
                  <a:lnTo>
                    <a:pt x="0" y="198361"/>
                  </a:lnTo>
                  <a:lnTo>
                    <a:pt x="2400" y="201066"/>
                  </a:lnTo>
                  <a:lnTo>
                    <a:pt x="354088" y="201066"/>
                  </a:lnTo>
                  <a:lnTo>
                    <a:pt x="356476" y="198361"/>
                  </a:lnTo>
                  <a:lnTo>
                    <a:pt x="356476" y="2705"/>
                  </a:lnTo>
                  <a:lnTo>
                    <a:pt x="354088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3" name="object 83"/>
            <p:cNvSpPr/>
            <p:nvPr/>
          </p:nvSpPr>
          <p:spPr>
            <a:xfrm>
              <a:off x="4371098" y="3175380"/>
              <a:ext cx="26034" cy="106680"/>
            </a:xfrm>
            <a:custGeom>
              <a:avLst/>
              <a:gdLst/>
              <a:ahLst/>
              <a:cxnLst/>
              <a:rect l="l" t="t" r="r" b="b"/>
              <a:pathLst>
                <a:path w="26035" h="106679">
                  <a:moveTo>
                    <a:pt x="25666" y="86347"/>
                  </a:moveTo>
                  <a:lnTo>
                    <a:pt x="19926" y="80619"/>
                  </a:lnTo>
                  <a:lnTo>
                    <a:pt x="5740" y="80619"/>
                  </a:lnTo>
                  <a:lnTo>
                    <a:pt x="0" y="86347"/>
                  </a:lnTo>
                  <a:lnTo>
                    <a:pt x="0" y="93421"/>
                  </a:lnTo>
                  <a:lnTo>
                    <a:pt x="0" y="100495"/>
                  </a:lnTo>
                  <a:lnTo>
                    <a:pt x="5740" y="106222"/>
                  </a:lnTo>
                  <a:lnTo>
                    <a:pt x="19926" y="106222"/>
                  </a:lnTo>
                  <a:lnTo>
                    <a:pt x="25666" y="100495"/>
                  </a:lnTo>
                  <a:lnTo>
                    <a:pt x="25666" y="86347"/>
                  </a:lnTo>
                  <a:close/>
                </a:path>
                <a:path w="26035" h="106679">
                  <a:moveTo>
                    <a:pt x="25666" y="5600"/>
                  </a:moveTo>
                  <a:lnTo>
                    <a:pt x="19926" y="0"/>
                  </a:lnTo>
                  <a:lnTo>
                    <a:pt x="5740" y="0"/>
                  </a:lnTo>
                  <a:lnTo>
                    <a:pt x="0" y="5600"/>
                  </a:lnTo>
                  <a:lnTo>
                    <a:pt x="0" y="12560"/>
                  </a:lnTo>
                  <a:lnTo>
                    <a:pt x="0" y="19519"/>
                  </a:lnTo>
                  <a:lnTo>
                    <a:pt x="5740" y="25133"/>
                  </a:lnTo>
                  <a:lnTo>
                    <a:pt x="19926" y="25133"/>
                  </a:lnTo>
                  <a:lnTo>
                    <a:pt x="25666" y="19519"/>
                  </a:lnTo>
                  <a:lnTo>
                    <a:pt x="25666" y="560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4" name="object 84"/>
            <p:cNvSpPr/>
            <p:nvPr/>
          </p:nvSpPr>
          <p:spPr>
            <a:xfrm>
              <a:off x="4293624" y="3304361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5143" y="0"/>
                  </a:moveTo>
                  <a:lnTo>
                    <a:pt x="1511" y="0"/>
                  </a:lnTo>
                  <a:lnTo>
                    <a:pt x="0" y="1498"/>
                  </a:lnTo>
                  <a:lnTo>
                    <a:pt x="0" y="3314"/>
                  </a:lnTo>
                  <a:lnTo>
                    <a:pt x="0" y="5130"/>
                  </a:lnTo>
                  <a:lnTo>
                    <a:pt x="1511" y="6629"/>
                  </a:lnTo>
                  <a:lnTo>
                    <a:pt x="5143" y="6629"/>
                  </a:lnTo>
                  <a:lnTo>
                    <a:pt x="6654" y="5130"/>
                  </a:lnTo>
                  <a:lnTo>
                    <a:pt x="6654" y="1498"/>
                  </a:lnTo>
                  <a:lnTo>
                    <a:pt x="514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5" name="object 85"/>
            <p:cNvSpPr/>
            <p:nvPr/>
          </p:nvSpPr>
          <p:spPr>
            <a:xfrm>
              <a:off x="4124415" y="3031692"/>
              <a:ext cx="301625" cy="308610"/>
            </a:xfrm>
            <a:custGeom>
              <a:avLst/>
              <a:gdLst/>
              <a:ahLst/>
              <a:cxnLst/>
              <a:rect l="l" t="t" r="r" b="b"/>
              <a:pathLst>
                <a:path w="301625" h="308610">
                  <a:moveTo>
                    <a:pt x="301345" y="0"/>
                  </a:moveTo>
                  <a:lnTo>
                    <a:pt x="0" y="9359"/>
                  </a:lnTo>
                  <a:lnTo>
                    <a:pt x="301345" y="308229"/>
                  </a:lnTo>
                  <a:lnTo>
                    <a:pt x="301345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6" name="object 86"/>
            <p:cNvSpPr/>
            <p:nvPr/>
          </p:nvSpPr>
          <p:spPr>
            <a:xfrm>
              <a:off x="2697167" y="428782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0"/>
                  </a:moveTo>
                  <a:lnTo>
                    <a:pt x="60172" y="60083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7" name="object 87"/>
            <p:cNvSpPr/>
            <p:nvPr/>
          </p:nvSpPr>
          <p:spPr>
            <a:xfrm>
              <a:off x="2731391" y="3036098"/>
              <a:ext cx="1426210" cy="1773555"/>
            </a:xfrm>
            <a:custGeom>
              <a:avLst/>
              <a:gdLst/>
              <a:ahLst/>
              <a:cxnLst/>
              <a:rect l="l" t="t" r="r" b="b"/>
              <a:pathLst>
                <a:path w="1426210" h="1773554">
                  <a:moveTo>
                    <a:pt x="0" y="1113598"/>
                  </a:moveTo>
                  <a:lnTo>
                    <a:pt x="0" y="1773148"/>
                  </a:lnTo>
                </a:path>
                <a:path w="1426210" h="1773554">
                  <a:moveTo>
                    <a:pt x="0" y="0"/>
                  </a:moveTo>
                  <a:lnTo>
                    <a:pt x="0" y="876108"/>
                  </a:lnTo>
                </a:path>
                <a:path w="1426210" h="1773554">
                  <a:moveTo>
                    <a:pt x="56296" y="959996"/>
                  </a:moveTo>
                  <a:lnTo>
                    <a:pt x="1425653" y="959996"/>
                  </a:lnTo>
                </a:path>
                <a:path w="1426210" h="1773554">
                  <a:moveTo>
                    <a:pt x="56296" y="1009034"/>
                  </a:moveTo>
                  <a:lnTo>
                    <a:pt x="1425653" y="1009034"/>
                  </a:lnTo>
                </a:path>
                <a:path w="1426210" h="1773554">
                  <a:moveTo>
                    <a:pt x="56296" y="1058070"/>
                  </a:moveTo>
                  <a:lnTo>
                    <a:pt x="592368" y="1058070"/>
                  </a:lnTo>
                </a:path>
                <a:path w="1426210" h="1773554">
                  <a:moveTo>
                    <a:pt x="56296" y="910959"/>
                  </a:moveTo>
                  <a:lnTo>
                    <a:pt x="591459" y="910959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8" name="object 88"/>
            <p:cNvSpPr/>
            <p:nvPr/>
          </p:nvSpPr>
          <p:spPr>
            <a:xfrm>
              <a:off x="2688526" y="3912209"/>
              <a:ext cx="100965" cy="238125"/>
            </a:xfrm>
            <a:custGeom>
              <a:avLst/>
              <a:gdLst/>
              <a:ahLst/>
              <a:cxnLst/>
              <a:rect l="l" t="t" r="r" b="b"/>
              <a:pathLst>
                <a:path w="100964" h="238125">
                  <a:moveTo>
                    <a:pt x="838" y="237782"/>
                  </a:moveTo>
                  <a:lnTo>
                    <a:pt x="0" y="237070"/>
                  </a:lnTo>
                  <a:lnTo>
                    <a:pt x="711" y="237782"/>
                  </a:lnTo>
                  <a:lnTo>
                    <a:pt x="838" y="237782"/>
                  </a:lnTo>
                  <a:close/>
                </a:path>
                <a:path w="100964" h="238125">
                  <a:moveTo>
                    <a:pt x="1219" y="237782"/>
                  </a:moveTo>
                  <a:lnTo>
                    <a:pt x="838" y="237782"/>
                  </a:lnTo>
                  <a:lnTo>
                    <a:pt x="1219" y="238112"/>
                  </a:lnTo>
                  <a:lnTo>
                    <a:pt x="1219" y="237782"/>
                  </a:lnTo>
                  <a:close/>
                </a:path>
                <a:path w="100964" h="238125">
                  <a:moveTo>
                    <a:pt x="100584" y="0"/>
                  </a:moveTo>
                  <a:lnTo>
                    <a:pt x="99161" y="127"/>
                  </a:lnTo>
                  <a:lnTo>
                    <a:pt x="99161" y="0"/>
                  </a:lnTo>
                  <a:lnTo>
                    <a:pt x="1219" y="0"/>
                  </a:lnTo>
                  <a:lnTo>
                    <a:pt x="1219" y="230873"/>
                  </a:lnTo>
                  <a:lnTo>
                    <a:pt x="1219" y="237490"/>
                  </a:lnTo>
                  <a:lnTo>
                    <a:pt x="99161" y="237490"/>
                  </a:lnTo>
                  <a:lnTo>
                    <a:pt x="99161" y="230873"/>
                  </a:lnTo>
                  <a:lnTo>
                    <a:pt x="99161" y="241"/>
                  </a:lnTo>
                  <a:lnTo>
                    <a:pt x="100584" y="241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5B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9" name="object 89"/>
            <p:cNvSpPr/>
            <p:nvPr/>
          </p:nvSpPr>
          <p:spPr>
            <a:xfrm>
              <a:off x="2683129" y="3905275"/>
              <a:ext cx="99695" cy="238760"/>
            </a:xfrm>
            <a:custGeom>
              <a:avLst/>
              <a:gdLst/>
              <a:ahLst/>
              <a:cxnLst/>
              <a:rect l="l" t="t" r="r" b="b"/>
              <a:pathLst>
                <a:path w="99694" h="238760">
                  <a:moveTo>
                    <a:pt x="99364" y="238429"/>
                  </a:moveTo>
                  <a:lnTo>
                    <a:pt x="98361" y="238264"/>
                  </a:lnTo>
                  <a:lnTo>
                    <a:pt x="98806" y="237807"/>
                  </a:lnTo>
                  <a:lnTo>
                    <a:pt x="99212" y="237807"/>
                  </a:lnTo>
                  <a:lnTo>
                    <a:pt x="99212" y="205359"/>
                  </a:lnTo>
                  <a:lnTo>
                    <a:pt x="0" y="205359"/>
                  </a:lnTo>
                  <a:lnTo>
                    <a:pt x="0" y="237807"/>
                  </a:lnTo>
                  <a:lnTo>
                    <a:pt x="1600" y="237807"/>
                  </a:lnTo>
                  <a:lnTo>
                    <a:pt x="2057" y="238264"/>
                  </a:lnTo>
                  <a:lnTo>
                    <a:pt x="99364" y="238429"/>
                  </a:lnTo>
                  <a:close/>
                </a:path>
                <a:path w="99694" h="238760">
                  <a:moveTo>
                    <a:pt x="99364" y="317"/>
                  </a:moveTo>
                  <a:lnTo>
                    <a:pt x="99212" y="533"/>
                  </a:lnTo>
                  <a:lnTo>
                    <a:pt x="99212" y="317"/>
                  </a:lnTo>
                  <a:lnTo>
                    <a:pt x="98666" y="317"/>
                  </a:lnTo>
                  <a:lnTo>
                    <a:pt x="98361" y="0"/>
                  </a:lnTo>
                  <a:lnTo>
                    <a:pt x="1739" y="317"/>
                  </a:lnTo>
                  <a:lnTo>
                    <a:pt x="2057" y="0"/>
                  </a:lnTo>
                  <a:lnTo>
                    <a:pt x="0" y="317"/>
                  </a:lnTo>
                  <a:lnTo>
                    <a:pt x="0" y="33388"/>
                  </a:lnTo>
                  <a:lnTo>
                    <a:pt x="99212" y="33388"/>
                  </a:lnTo>
                  <a:lnTo>
                    <a:pt x="99212" y="723"/>
                  </a:lnTo>
                  <a:lnTo>
                    <a:pt x="99364" y="723"/>
                  </a:lnTo>
                  <a:lnTo>
                    <a:pt x="99364" y="317"/>
                  </a:lnTo>
                  <a:close/>
                </a:path>
              </a:pathLst>
            </a:custGeom>
            <a:solidFill>
              <a:srgbClr val="464657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0" name="object 90"/>
            <p:cNvSpPr/>
            <p:nvPr/>
          </p:nvSpPr>
          <p:spPr>
            <a:xfrm>
              <a:off x="2683130" y="3938661"/>
              <a:ext cx="99695" cy="172085"/>
            </a:xfrm>
            <a:custGeom>
              <a:avLst/>
              <a:gdLst/>
              <a:ahLst/>
              <a:cxnLst/>
              <a:rect l="l" t="t" r="r" b="b"/>
              <a:pathLst>
                <a:path w="99694" h="172085">
                  <a:moveTo>
                    <a:pt x="0" y="0"/>
                  </a:moveTo>
                  <a:lnTo>
                    <a:pt x="2057" y="2590"/>
                  </a:lnTo>
                  <a:lnTo>
                    <a:pt x="1346" y="3301"/>
                  </a:lnTo>
                  <a:lnTo>
                    <a:pt x="0" y="6616"/>
                  </a:lnTo>
                  <a:lnTo>
                    <a:pt x="0" y="165353"/>
                  </a:lnTo>
                  <a:lnTo>
                    <a:pt x="1346" y="168186"/>
                  </a:lnTo>
                  <a:lnTo>
                    <a:pt x="2057" y="168909"/>
                  </a:lnTo>
                  <a:lnTo>
                    <a:pt x="99364" y="171970"/>
                  </a:lnTo>
                  <a:lnTo>
                    <a:pt x="98361" y="168909"/>
                  </a:lnTo>
                  <a:lnTo>
                    <a:pt x="99072" y="168186"/>
                  </a:lnTo>
                  <a:lnTo>
                    <a:pt x="99364" y="6616"/>
                  </a:lnTo>
                  <a:lnTo>
                    <a:pt x="99072" y="3301"/>
                  </a:lnTo>
                  <a:lnTo>
                    <a:pt x="98361" y="2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E5F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1" name="object 91"/>
            <p:cNvSpPr/>
            <p:nvPr/>
          </p:nvSpPr>
          <p:spPr>
            <a:xfrm>
              <a:off x="2683130" y="3965120"/>
              <a:ext cx="99695" cy="119380"/>
            </a:xfrm>
            <a:custGeom>
              <a:avLst/>
              <a:gdLst/>
              <a:ahLst/>
              <a:cxnLst/>
              <a:rect l="l" t="t" r="r" b="b"/>
              <a:pathLst>
                <a:path w="99694" h="119379">
                  <a:moveTo>
                    <a:pt x="0" y="0"/>
                  </a:moveTo>
                  <a:lnTo>
                    <a:pt x="0" y="119049"/>
                  </a:lnTo>
                  <a:lnTo>
                    <a:pt x="1346" y="117411"/>
                  </a:lnTo>
                  <a:lnTo>
                    <a:pt x="99072" y="117411"/>
                  </a:lnTo>
                  <a:lnTo>
                    <a:pt x="99361" y="1155"/>
                  </a:lnTo>
                  <a:lnTo>
                    <a:pt x="1346" y="1155"/>
                  </a:lnTo>
                  <a:lnTo>
                    <a:pt x="0" y="0"/>
                  </a:lnTo>
                  <a:close/>
                </a:path>
                <a:path w="99694" h="119379">
                  <a:moveTo>
                    <a:pt x="99072" y="117411"/>
                  </a:moveTo>
                  <a:lnTo>
                    <a:pt x="1346" y="117411"/>
                  </a:lnTo>
                  <a:lnTo>
                    <a:pt x="2057" y="118135"/>
                  </a:lnTo>
                  <a:lnTo>
                    <a:pt x="99364" y="119049"/>
                  </a:lnTo>
                  <a:lnTo>
                    <a:pt x="98361" y="118135"/>
                  </a:lnTo>
                  <a:lnTo>
                    <a:pt x="99072" y="117411"/>
                  </a:lnTo>
                  <a:close/>
                </a:path>
                <a:path w="99694" h="119379">
                  <a:moveTo>
                    <a:pt x="0" y="0"/>
                  </a:moveTo>
                  <a:lnTo>
                    <a:pt x="2057" y="444"/>
                  </a:lnTo>
                  <a:lnTo>
                    <a:pt x="1346" y="1155"/>
                  </a:lnTo>
                  <a:lnTo>
                    <a:pt x="99072" y="1155"/>
                  </a:lnTo>
                  <a:lnTo>
                    <a:pt x="98361" y="444"/>
                  </a:lnTo>
                  <a:lnTo>
                    <a:pt x="0" y="0"/>
                  </a:lnTo>
                  <a:close/>
                </a:path>
                <a:path w="99694" h="119379">
                  <a:moveTo>
                    <a:pt x="99364" y="0"/>
                  </a:moveTo>
                  <a:lnTo>
                    <a:pt x="99072" y="1155"/>
                  </a:lnTo>
                  <a:lnTo>
                    <a:pt x="99361" y="1155"/>
                  </a:lnTo>
                  <a:lnTo>
                    <a:pt x="99364" y="0"/>
                  </a:lnTo>
                  <a:close/>
                </a:path>
              </a:pathLst>
            </a:custGeom>
            <a:solidFill>
              <a:srgbClr val="50576B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2" name="object 92"/>
            <p:cNvSpPr/>
            <p:nvPr/>
          </p:nvSpPr>
          <p:spPr>
            <a:xfrm>
              <a:off x="2693692" y="4002613"/>
              <a:ext cx="83185" cy="45085"/>
            </a:xfrm>
            <a:custGeom>
              <a:avLst/>
              <a:gdLst/>
              <a:ahLst/>
              <a:cxnLst/>
              <a:rect l="l" t="t" r="r" b="b"/>
              <a:pathLst>
                <a:path w="83185" h="45085">
                  <a:moveTo>
                    <a:pt x="69634" y="0"/>
                  </a:moveTo>
                  <a:lnTo>
                    <a:pt x="63131" y="0"/>
                  </a:lnTo>
                  <a:lnTo>
                    <a:pt x="60058" y="558"/>
                  </a:lnTo>
                  <a:lnTo>
                    <a:pt x="43332" y="19164"/>
                  </a:lnTo>
                  <a:lnTo>
                    <a:pt x="43332" y="25615"/>
                  </a:lnTo>
                  <a:lnTo>
                    <a:pt x="63068" y="44780"/>
                  </a:lnTo>
                  <a:lnTo>
                    <a:pt x="69621" y="44780"/>
                  </a:lnTo>
                  <a:lnTo>
                    <a:pt x="72676" y="44221"/>
                  </a:lnTo>
                  <a:lnTo>
                    <a:pt x="78270" y="42049"/>
                  </a:lnTo>
                  <a:lnTo>
                    <a:pt x="80353" y="40627"/>
                  </a:lnTo>
                  <a:lnTo>
                    <a:pt x="63931" y="40627"/>
                  </a:lnTo>
                  <a:lnTo>
                    <a:pt x="61467" y="40182"/>
                  </a:lnTo>
                  <a:lnTo>
                    <a:pt x="48042" y="25615"/>
                  </a:lnTo>
                  <a:lnTo>
                    <a:pt x="48042" y="19164"/>
                  </a:lnTo>
                  <a:lnTo>
                    <a:pt x="63931" y="4152"/>
                  </a:lnTo>
                  <a:lnTo>
                    <a:pt x="80446" y="4152"/>
                  </a:lnTo>
                  <a:lnTo>
                    <a:pt x="78270" y="2667"/>
                  </a:lnTo>
                  <a:lnTo>
                    <a:pt x="72643" y="533"/>
                  </a:lnTo>
                  <a:lnTo>
                    <a:pt x="69634" y="0"/>
                  </a:lnTo>
                  <a:close/>
                </a:path>
                <a:path w="83185" h="45085">
                  <a:moveTo>
                    <a:pt x="79603" y="35344"/>
                  </a:moveTo>
                  <a:lnTo>
                    <a:pt x="77800" y="37185"/>
                  </a:lnTo>
                  <a:lnTo>
                    <a:pt x="75806" y="38531"/>
                  </a:lnTo>
                  <a:lnTo>
                    <a:pt x="71437" y="40208"/>
                  </a:lnTo>
                  <a:lnTo>
                    <a:pt x="69088" y="40627"/>
                  </a:lnTo>
                  <a:lnTo>
                    <a:pt x="80353" y="40627"/>
                  </a:lnTo>
                  <a:lnTo>
                    <a:pt x="80632" y="40436"/>
                  </a:lnTo>
                  <a:lnTo>
                    <a:pt x="82562" y="38303"/>
                  </a:lnTo>
                  <a:lnTo>
                    <a:pt x="79603" y="35344"/>
                  </a:lnTo>
                  <a:close/>
                </a:path>
                <a:path w="83185" h="45085">
                  <a:moveTo>
                    <a:pt x="80446" y="4152"/>
                  </a:moveTo>
                  <a:lnTo>
                    <a:pt x="69088" y="4152"/>
                  </a:lnTo>
                  <a:lnTo>
                    <a:pt x="71437" y="4559"/>
                  </a:lnTo>
                  <a:lnTo>
                    <a:pt x="75806" y="6197"/>
                  </a:lnTo>
                  <a:lnTo>
                    <a:pt x="77800" y="7531"/>
                  </a:lnTo>
                  <a:lnTo>
                    <a:pt x="79603" y="9372"/>
                  </a:lnTo>
                  <a:lnTo>
                    <a:pt x="82562" y="6413"/>
                  </a:lnTo>
                  <a:lnTo>
                    <a:pt x="80632" y="4279"/>
                  </a:lnTo>
                  <a:lnTo>
                    <a:pt x="80446" y="4152"/>
                  </a:lnTo>
                  <a:close/>
                </a:path>
                <a:path w="83185" h="45085">
                  <a:moveTo>
                    <a:pt x="23939" y="381"/>
                  </a:moveTo>
                  <a:lnTo>
                    <a:pt x="0" y="380"/>
                  </a:lnTo>
                  <a:lnTo>
                    <a:pt x="0" y="44399"/>
                  </a:lnTo>
                  <a:lnTo>
                    <a:pt x="25831" y="44399"/>
                  </a:lnTo>
                  <a:lnTo>
                    <a:pt x="29971" y="43370"/>
                  </a:lnTo>
                  <a:lnTo>
                    <a:pt x="33734" y="40563"/>
                  </a:lnTo>
                  <a:lnTo>
                    <a:pt x="4660" y="40563"/>
                  </a:lnTo>
                  <a:lnTo>
                    <a:pt x="4660" y="24028"/>
                  </a:lnTo>
                  <a:lnTo>
                    <a:pt x="33271" y="24028"/>
                  </a:lnTo>
                  <a:lnTo>
                    <a:pt x="32423" y="23342"/>
                  </a:lnTo>
                  <a:lnTo>
                    <a:pt x="30391" y="22479"/>
                  </a:lnTo>
                  <a:lnTo>
                    <a:pt x="27584" y="21678"/>
                  </a:lnTo>
                  <a:lnTo>
                    <a:pt x="28308" y="21450"/>
                  </a:lnTo>
                  <a:lnTo>
                    <a:pt x="30225" y="20612"/>
                  </a:lnTo>
                  <a:lnTo>
                    <a:pt x="30734" y="20193"/>
                  </a:lnTo>
                  <a:lnTo>
                    <a:pt x="4660" y="20193"/>
                  </a:lnTo>
                  <a:lnTo>
                    <a:pt x="4660" y="4216"/>
                  </a:lnTo>
                  <a:lnTo>
                    <a:pt x="31663" y="4216"/>
                  </a:lnTo>
                  <a:lnTo>
                    <a:pt x="27749" y="1358"/>
                  </a:lnTo>
                  <a:lnTo>
                    <a:pt x="23939" y="381"/>
                  </a:lnTo>
                  <a:close/>
                </a:path>
                <a:path w="83185" h="45085">
                  <a:moveTo>
                    <a:pt x="33271" y="24028"/>
                  </a:moveTo>
                  <a:lnTo>
                    <a:pt x="24079" y="24028"/>
                  </a:lnTo>
                  <a:lnTo>
                    <a:pt x="27038" y="24688"/>
                  </a:lnTo>
                  <a:lnTo>
                    <a:pt x="31153" y="27330"/>
                  </a:lnTo>
                  <a:lnTo>
                    <a:pt x="32181" y="29413"/>
                  </a:lnTo>
                  <a:lnTo>
                    <a:pt x="32181" y="35153"/>
                  </a:lnTo>
                  <a:lnTo>
                    <a:pt x="31153" y="37261"/>
                  </a:lnTo>
                  <a:lnTo>
                    <a:pt x="27038" y="39903"/>
                  </a:lnTo>
                  <a:lnTo>
                    <a:pt x="24079" y="40563"/>
                  </a:lnTo>
                  <a:lnTo>
                    <a:pt x="33734" y="40563"/>
                  </a:lnTo>
                  <a:lnTo>
                    <a:pt x="35471" y="39268"/>
                  </a:lnTo>
                  <a:lnTo>
                    <a:pt x="36842" y="36372"/>
                  </a:lnTo>
                  <a:lnTo>
                    <a:pt x="36842" y="30124"/>
                  </a:lnTo>
                  <a:lnTo>
                    <a:pt x="36283" y="28016"/>
                  </a:lnTo>
                  <a:lnTo>
                    <a:pt x="34010" y="24625"/>
                  </a:lnTo>
                  <a:lnTo>
                    <a:pt x="33271" y="24028"/>
                  </a:lnTo>
                  <a:close/>
                </a:path>
                <a:path w="83185" h="45085">
                  <a:moveTo>
                    <a:pt x="31663" y="4216"/>
                  </a:moveTo>
                  <a:lnTo>
                    <a:pt x="22237" y="4216"/>
                  </a:lnTo>
                  <a:lnTo>
                    <a:pt x="24980" y="4876"/>
                  </a:lnTo>
                  <a:lnTo>
                    <a:pt x="28879" y="7518"/>
                  </a:lnTo>
                  <a:lnTo>
                    <a:pt x="29857" y="9512"/>
                  </a:lnTo>
                  <a:lnTo>
                    <a:pt x="29857" y="14846"/>
                  </a:lnTo>
                  <a:lnTo>
                    <a:pt x="28879" y="16827"/>
                  </a:lnTo>
                  <a:lnTo>
                    <a:pt x="24980" y="19519"/>
                  </a:lnTo>
                  <a:lnTo>
                    <a:pt x="22237" y="20193"/>
                  </a:lnTo>
                  <a:lnTo>
                    <a:pt x="30734" y="20193"/>
                  </a:lnTo>
                  <a:lnTo>
                    <a:pt x="31737" y="19367"/>
                  </a:lnTo>
                  <a:lnTo>
                    <a:pt x="33959" y="16103"/>
                  </a:lnTo>
                  <a:lnTo>
                    <a:pt x="34518" y="14084"/>
                  </a:lnTo>
                  <a:lnTo>
                    <a:pt x="34518" y="8089"/>
                  </a:lnTo>
                  <a:lnTo>
                    <a:pt x="33159" y="5308"/>
                  </a:lnTo>
                  <a:lnTo>
                    <a:pt x="31663" y="4216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3" name="object 93"/>
            <p:cNvSpPr/>
            <p:nvPr/>
          </p:nvSpPr>
          <p:spPr>
            <a:xfrm>
              <a:off x="3323760" y="3892411"/>
              <a:ext cx="833755" cy="253365"/>
            </a:xfrm>
            <a:custGeom>
              <a:avLst/>
              <a:gdLst/>
              <a:ahLst/>
              <a:cxnLst/>
              <a:rect l="l" t="t" r="r" b="b"/>
              <a:pathLst>
                <a:path w="833754" h="253364">
                  <a:moveTo>
                    <a:pt x="0" y="0"/>
                  </a:moveTo>
                  <a:lnTo>
                    <a:pt x="0" y="48831"/>
                  </a:lnTo>
                </a:path>
                <a:path w="833754" h="253364">
                  <a:moveTo>
                    <a:pt x="0" y="201757"/>
                  </a:moveTo>
                  <a:lnTo>
                    <a:pt x="0" y="253085"/>
                  </a:lnTo>
                </a:path>
                <a:path w="833754" h="253364">
                  <a:moveTo>
                    <a:pt x="833283" y="155808"/>
                  </a:moveTo>
                  <a:lnTo>
                    <a:pt x="833283" y="253085"/>
                  </a:lnTo>
                </a:path>
                <a:path w="833754" h="253364">
                  <a:moveTo>
                    <a:pt x="833283" y="5919"/>
                  </a:moveTo>
                  <a:lnTo>
                    <a:pt x="833283" y="103680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4" name="object 94"/>
            <p:cNvSpPr/>
            <p:nvPr/>
          </p:nvSpPr>
          <p:spPr>
            <a:xfrm>
              <a:off x="2833893" y="3913691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0"/>
                  </a:moveTo>
                  <a:lnTo>
                    <a:pt x="60248" y="60159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5" name="object 95"/>
            <p:cNvSpPr/>
            <p:nvPr/>
          </p:nvSpPr>
          <p:spPr>
            <a:xfrm>
              <a:off x="2831265" y="4064317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0"/>
                  </a:moveTo>
                  <a:lnTo>
                    <a:pt x="60248" y="60159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6" name="object 96"/>
            <p:cNvSpPr/>
            <p:nvPr/>
          </p:nvSpPr>
          <p:spPr>
            <a:xfrm>
              <a:off x="3469873" y="3963088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0"/>
                  </a:moveTo>
                  <a:lnTo>
                    <a:pt x="60248" y="60159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7" name="object 97"/>
            <p:cNvSpPr/>
            <p:nvPr/>
          </p:nvSpPr>
          <p:spPr>
            <a:xfrm>
              <a:off x="3390691" y="401691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0"/>
                  </a:moveTo>
                  <a:lnTo>
                    <a:pt x="60248" y="60159"/>
                  </a:lnTo>
                </a:path>
              </a:pathLst>
            </a:custGeom>
            <a:ln w="19227">
              <a:solidFill>
                <a:srgbClr val="DA7F31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8" name="object 98"/>
            <p:cNvSpPr/>
            <p:nvPr/>
          </p:nvSpPr>
          <p:spPr>
            <a:xfrm>
              <a:off x="3899825" y="3598154"/>
              <a:ext cx="522605" cy="300355"/>
            </a:xfrm>
            <a:custGeom>
              <a:avLst/>
              <a:gdLst/>
              <a:ahLst/>
              <a:cxnLst/>
              <a:rect l="l" t="t" r="r" b="b"/>
              <a:pathLst>
                <a:path w="522604" h="300354">
                  <a:moveTo>
                    <a:pt x="519988" y="0"/>
                  </a:moveTo>
                  <a:lnTo>
                    <a:pt x="2336" y="0"/>
                  </a:lnTo>
                  <a:lnTo>
                    <a:pt x="0" y="2692"/>
                  </a:lnTo>
                  <a:lnTo>
                    <a:pt x="0" y="6007"/>
                  </a:lnTo>
                  <a:lnTo>
                    <a:pt x="0" y="297484"/>
                  </a:lnTo>
                  <a:lnTo>
                    <a:pt x="2336" y="300177"/>
                  </a:lnTo>
                  <a:lnTo>
                    <a:pt x="519988" y="300177"/>
                  </a:lnTo>
                  <a:lnTo>
                    <a:pt x="522325" y="297484"/>
                  </a:lnTo>
                  <a:lnTo>
                    <a:pt x="522325" y="2692"/>
                  </a:lnTo>
                  <a:lnTo>
                    <a:pt x="519988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99" name="object 99"/>
            <p:cNvSpPr/>
            <p:nvPr/>
          </p:nvSpPr>
          <p:spPr>
            <a:xfrm>
              <a:off x="3977772" y="3649371"/>
              <a:ext cx="356870" cy="201295"/>
            </a:xfrm>
            <a:custGeom>
              <a:avLst/>
              <a:gdLst/>
              <a:ahLst/>
              <a:cxnLst/>
              <a:rect l="l" t="t" r="r" b="b"/>
              <a:pathLst>
                <a:path w="356870" h="201295">
                  <a:moveTo>
                    <a:pt x="354063" y="0"/>
                  </a:moveTo>
                  <a:lnTo>
                    <a:pt x="2387" y="0"/>
                  </a:lnTo>
                  <a:lnTo>
                    <a:pt x="0" y="2705"/>
                  </a:lnTo>
                  <a:lnTo>
                    <a:pt x="0" y="6032"/>
                  </a:lnTo>
                  <a:lnTo>
                    <a:pt x="0" y="198361"/>
                  </a:lnTo>
                  <a:lnTo>
                    <a:pt x="2387" y="201066"/>
                  </a:lnTo>
                  <a:lnTo>
                    <a:pt x="354063" y="201066"/>
                  </a:lnTo>
                  <a:lnTo>
                    <a:pt x="356463" y="198361"/>
                  </a:lnTo>
                  <a:lnTo>
                    <a:pt x="356463" y="2705"/>
                  </a:lnTo>
                  <a:lnTo>
                    <a:pt x="354063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367492" y="3741851"/>
              <a:ext cx="26034" cy="106680"/>
            </a:xfrm>
            <a:custGeom>
              <a:avLst/>
              <a:gdLst/>
              <a:ahLst/>
              <a:cxnLst/>
              <a:rect l="l" t="t" r="r" b="b"/>
              <a:pathLst>
                <a:path w="26035" h="106679">
                  <a:moveTo>
                    <a:pt x="25666" y="86347"/>
                  </a:moveTo>
                  <a:lnTo>
                    <a:pt x="19926" y="80619"/>
                  </a:lnTo>
                  <a:lnTo>
                    <a:pt x="5740" y="80619"/>
                  </a:lnTo>
                  <a:lnTo>
                    <a:pt x="0" y="86347"/>
                  </a:lnTo>
                  <a:lnTo>
                    <a:pt x="0" y="93421"/>
                  </a:lnTo>
                  <a:lnTo>
                    <a:pt x="0" y="100495"/>
                  </a:lnTo>
                  <a:lnTo>
                    <a:pt x="5740" y="106222"/>
                  </a:lnTo>
                  <a:lnTo>
                    <a:pt x="19926" y="106222"/>
                  </a:lnTo>
                  <a:lnTo>
                    <a:pt x="25666" y="100495"/>
                  </a:lnTo>
                  <a:lnTo>
                    <a:pt x="25666" y="86347"/>
                  </a:lnTo>
                  <a:close/>
                </a:path>
                <a:path w="26035" h="106679">
                  <a:moveTo>
                    <a:pt x="25666" y="5600"/>
                  </a:moveTo>
                  <a:lnTo>
                    <a:pt x="19926" y="0"/>
                  </a:lnTo>
                  <a:lnTo>
                    <a:pt x="5740" y="0"/>
                  </a:lnTo>
                  <a:lnTo>
                    <a:pt x="0" y="5600"/>
                  </a:lnTo>
                  <a:lnTo>
                    <a:pt x="0" y="12560"/>
                  </a:lnTo>
                  <a:lnTo>
                    <a:pt x="0" y="19519"/>
                  </a:lnTo>
                  <a:lnTo>
                    <a:pt x="5740" y="25133"/>
                  </a:lnTo>
                  <a:lnTo>
                    <a:pt x="19926" y="25133"/>
                  </a:lnTo>
                  <a:lnTo>
                    <a:pt x="25666" y="19519"/>
                  </a:lnTo>
                  <a:lnTo>
                    <a:pt x="25666" y="560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4290029" y="3870831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5143" y="0"/>
                  </a:moveTo>
                  <a:lnTo>
                    <a:pt x="1498" y="0"/>
                  </a:lnTo>
                  <a:lnTo>
                    <a:pt x="0" y="1498"/>
                  </a:lnTo>
                  <a:lnTo>
                    <a:pt x="0" y="3314"/>
                  </a:lnTo>
                  <a:lnTo>
                    <a:pt x="0" y="5130"/>
                  </a:lnTo>
                  <a:lnTo>
                    <a:pt x="1498" y="6629"/>
                  </a:lnTo>
                  <a:lnTo>
                    <a:pt x="5143" y="6629"/>
                  </a:lnTo>
                  <a:lnTo>
                    <a:pt x="6654" y="5130"/>
                  </a:lnTo>
                  <a:lnTo>
                    <a:pt x="6654" y="1498"/>
                  </a:lnTo>
                  <a:lnTo>
                    <a:pt x="514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120824" y="3598162"/>
              <a:ext cx="301625" cy="308610"/>
            </a:xfrm>
            <a:custGeom>
              <a:avLst/>
              <a:gdLst/>
              <a:ahLst/>
              <a:cxnLst/>
              <a:rect l="l" t="t" r="r" b="b"/>
              <a:pathLst>
                <a:path w="301625" h="308610">
                  <a:moveTo>
                    <a:pt x="301332" y="0"/>
                  </a:moveTo>
                  <a:lnTo>
                    <a:pt x="0" y="9359"/>
                  </a:lnTo>
                  <a:lnTo>
                    <a:pt x="301332" y="308229"/>
                  </a:lnTo>
                  <a:lnTo>
                    <a:pt x="301332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062594" y="3592234"/>
              <a:ext cx="522605" cy="300355"/>
            </a:xfrm>
            <a:custGeom>
              <a:avLst/>
              <a:gdLst/>
              <a:ahLst/>
              <a:cxnLst/>
              <a:rect l="l" t="t" r="r" b="b"/>
              <a:pathLst>
                <a:path w="522604" h="300354">
                  <a:moveTo>
                    <a:pt x="519988" y="0"/>
                  </a:moveTo>
                  <a:lnTo>
                    <a:pt x="2336" y="0"/>
                  </a:lnTo>
                  <a:lnTo>
                    <a:pt x="0" y="2692"/>
                  </a:lnTo>
                  <a:lnTo>
                    <a:pt x="0" y="6007"/>
                  </a:lnTo>
                  <a:lnTo>
                    <a:pt x="0" y="297484"/>
                  </a:lnTo>
                  <a:lnTo>
                    <a:pt x="2336" y="300177"/>
                  </a:lnTo>
                  <a:lnTo>
                    <a:pt x="519988" y="300177"/>
                  </a:lnTo>
                  <a:lnTo>
                    <a:pt x="522325" y="297484"/>
                  </a:lnTo>
                  <a:lnTo>
                    <a:pt x="522325" y="2692"/>
                  </a:lnTo>
                  <a:lnTo>
                    <a:pt x="519988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140539" y="3643452"/>
              <a:ext cx="356870" cy="201295"/>
            </a:xfrm>
            <a:custGeom>
              <a:avLst/>
              <a:gdLst/>
              <a:ahLst/>
              <a:cxnLst/>
              <a:rect l="l" t="t" r="r" b="b"/>
              <a:pathLst>
                <a:path w="356870" h="201295">
                  <a:moveTo>
                    <a:pt x="354063" y="0"/>
                  </a:moveTo>
                  <a:lnTo>
                    <a:pt x="2387" y="0"/>
                  </a:lnTo>
                  <a:lnTo>
                    <a:pt x="0" y="2705"/>
                  </a:lnTo>
                  <a:lnTo>
                    <a:pt x="0" y="6032"/>
                  </a:lnTo>
                  <a:lnTo>
                    <a:pt x="0" y="198361"/>
                  </a:lnTo>
                  <a:lnTo>
                    <a:pt x="2387" y="201066"/>
                  </a:lnTo>
                  <a:lnTo>
                    <a:pt x="354063" y="201066"/>
                  </a:lnTo>
                  <a:lnTo>
                    <a:pt x="356463" y="198361"/>
                  </a:lnTo>
                  <a:lnTo>
                    <a:pt x="356463" y="2705"/>
                  </a:lnTo>
                  <a:lnTo>
                    <a:pt x="354063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530257" y="3735933"/>
              <a:ext cx="26034" cy="106680"/>
            </a:xfrm>
            <a:custGeom>
              <a:avLst/>
              <a:gdLst/>
              <a:ahLst/>
              <a:cxnLst/>
              <a:rect l="l" t="t" r="r" b="b"/>
              <a:pathLst>
                <a:path w="26035" h="106679">
                  <a:moveTo>
                    <a:pt x="25666" y="86334"/>
                  </a:moveTo>
                  <a:lnTo>
                    <a:pt x="19926" y="80606"/>
                  </a:lnTo>
                  <a:lnTo>
                    <a:pt x="5740" y="80606"/>
                  </a:lnTo>
                  <a:lnTo>
                    <a:pt x="0" y="86334"/>
                  </a:lnTo>
                  <a:lnTo>
                    <a:pt x="0" y="93408"/>
                  </a:lnTo>
                  <a:lnTo>
                    <a:pt x="0" y="100482"/>
                  </a:lnTo>
                  <a:lnTo>
                    <a:pt x="5740" y="106210"/>
                  </a:lnTo>
                  <a:lnTo>
                    <a:pt x="19926" y="106210"/>
                  </a:lnTo>
                  <a:lnTo>
                    <a:pt x="25666" y="100482"/>
                  </a:lnTo>
                  <a:lnTo>
                    <a:pt x="25666" y="86334"/>
                  </a:lnTo>
                  <a:close/>
                </a:path>
                <a:path w="26035" h="106679">
                  <a:moveTo>
                    <a:pt x="25666" y="5600"/>
                  </a:moveTo>
                  <a:lnTo>
                    <a:pt x="19926" y="0"/>
                  </a:lnTo>
                  <a:lnTo>
                    <a:pt x="5740" y="0"/>
                  </a:lnTo>
                  <a:lnTo>
                    <a:pt x="0" y="5600"/>
                  </a:lnTo>
                  <a:lnTo>
                    <a:pt x="0" y="12560"/>
                  </a:lnTo>
                  <a:lnTo>
                    <a:pt x="0" y="19519"/>
                  </a:lnTo>
                  <a:lnTo>
                    <a:pt x="5740" y="25120"/>
                  </a:lnTo>
                  <a:lnTo>
                    <a:pt x="19926" y="25120"/>
                  </a:lnTo>
                  <a:lnTo>
                    <a:pt x="25666" y="19519"/>
                  </a:lnTo>
                  <a:lnTo>
                    <a:pt x="25666" y="560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452797" y="3864912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5143" y="0"/>
                  </a:moveTo>
                  <a:lnTo>
                    <a:pt x="1498" y="0"/>
                  </a:lnTo>
                  <a:lnTo>
                    <a:pt x="0" y="1498"/>
                  </a:lnTo>
                  <a:lnTo>
                    <a:pt x="0" y="3314"/>
                  </a:lnTo>
                  <a:lnTo>
                    <a:pt x="0" y="5130"/>
                  </a:lnTo>
                  <a:lnTo>
                    <a:pt x="1498" y="6629"/>
                  </a:lnTo>
                  <a:lnTo>
                    <a:pt x="5143" y="6629"/>
                  </a:lnTo>
                  <a:lnTo>
                    <a:pt x="6654" y="5130"/>
                  </a:lnTo>
                  <a:lnTo>
                    <a:pt x="6654" y="1498"/>
                  </a:lnTo>
                  <a:lnTo>
                    <a:pt x="514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283592" y="3592243"/>
              <a:ext cx="301625" cy="308610"/>
            </a:xfrm>
            <a:custGeom>
              <a:avLst/>
              <a:gdLst/>
              <a:ahLst/>
              <a:cxnLst/>
              <a:rect l="l" t="t" r="r" b="b"/>
              <a:pathLst>
                <a:path w="301625" h="308610">
                  <a:moveTo>
                    <a:pt x="301332" y="0"/>
                  </a:moveTo>
                  <a:lnTo>
                    <a:pt x="0" y="9359"/>
                  </a:lnTo>
                  <a:lnTo>
                    <a:pt x="301332" y="308228"/>
                  </a:lnTo>
                  <a:lnTo>
                    <a:pt x="301332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062594" y="4145497"/>
              <a:ext cx="522605" cy="300355"/>
            </a:xfrm>
            <a:custGeom>
              <a:avLst/>
              <a:gdLst/>
              <a:ahLst/>
              <a:cxnLst/>
              <a:rect l="l" t="t" r="r" b="b"/>
              <a:pathLst>
                <a:path w="522604" h="300354">
                  <a:moveTo>
                    <a:pt x="519988" y="0"/>
                  </a:moveTo>
                  <a:lnTo>
                    <a:pt x="2336" y="0"/>
                  </a:lnTo>
                  <a:lnTo>
                    <a:pt x="0" y="2692"/>
                  </a:lnTo>
                  <a:lnTo>
                    <a:pt x="0" y="6007"/>
                  </a:lnTo>
                  <a:lnTo>
                    <a:pt x="0" y="297484"/>
                  </a:lnTo>
                  <a:lnTo>
                    <a:pt x="2336" y="300177"/>
                  </a:lnTo>
                  <a:lnTo>
                    <a:pt x="519988" y="300177"/>
                  </a:lnTo>
                  <a:lnTo>
                    <a:pt x="522325" y="297484"/>
                  </a:lnTo>
                  <a:lnTo>
                    <a:pt x="522325" y="2692"/>
                  </a:lnTo>
                  <a:lnTo>
                    <a:pt x="519988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140539" y="4196715"/>
              <a:ext cx="356870" cy="201295"/>
            </a:xfrm>
            <a:custGeom>
              <a:avLst/>
              <a:gdLst/>
              <a:ahLst/>
              <a:cxnLst/>
              <a:rect l="l" t="t" r="r" b="b"/>
              <a:pathLst>
                <a:path w="356870" h="201295">
                  <a:moveTo>
                    <a:pt x="354063" y="0"/>
                  </a:moveTo>
                  <a:lnTo>
                    <a:pt x="2387" y="0"/>
                  </a:lnTo>
                  <a:lnTo>
                    <a:pt x="0" y="2705"/>
                  </a:lnTo>
                  <a:lnTo>
                    <a:pt x="0" y="6032"/>
                  </a:lnTo>
                  <a:lnTo>
                    <a:pt x="0" y="198361"/>
                  </a:lnTo>
                  <a:lnTo>
                    <a:pt x="2387" y="201066"/>
                  </a:lnTo>
                  <a:lnTo>
                    <a:pt x="354063" y="201066"/>
                  </a:lnTo>
                  <a:lnTo>
                    <a:pt x="356463" y="198361"/>
                  </a:lnTo>
                  <a:lnTo>
                    <a:pt x="356463" y="2705"/>
                  </a:lnTo>
                  <a:lnTo>
                    <a:pt x="354063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530257" y="4289196"/>
              <a:ext cx="26034" cy="106680"/>
            </a:xfrm>
            <a:custGeom>
              <a:avLst/>
              <a:gdLst/>
              <a:ahLst/>
              <a:cxnLst/>
              <a:rect l="l" t="t" r="r" b="b"/>
              <a:pathLst>
                <a:path w="26035" h="106679">
                  <a:moveTo>
                    <a:pt x="25666" y="86334"/>
                  </a:moveTo>
                  <a:lnTo>
                    <a:pt x="19926" y="80606"/>
                  </a:lnTo>
                  <a:lnTo>
                    <a:pt x="5740" y="80606"/>
                  </a:lnTo>
                  <a:lnTo>
                    <a:pt x="0" y="86334"/>
                  </a:lnTo>
                  <a:lnTo>
                    <a:pt x="0" y="93408"/>
                  </a:lnTo>
                  <a:lnTo>
                    <a:pt x="0" y="100482"/>
                  </a:lnTo>
                  <a:lnTo>
                    <a:pt x="5740" y="106210"/>
                  </a:lnTo>
                  <a:lnTo>
                    <a:pt x="19926" y="106210"/>
                  </a:lnTo>
                  <a:lnTo>
                    <a:pt x="25666" y="100482"/>
                  </a:lnTo>
                  <a:lnTo>
                    <a:pt x="25666" y="86334"/>
                  </a:lnTo>
                  <a:close/>
                </a:path>
                <a:path w="26035" h="106679">
                  <a:moveTo>
                    <a:pt x="25666" y="5600"/>
                  </a:moveTo>
                  <a:lnTo>
                    <a:pt x="19926" y="0"/>
                  </a:lnTo>
                  <a:lnTo>
                    <a:pt x="5740" y="0"/>
                  </a:lnTo>
                  <a:lnTo>
                    <a:pt x="0" y="5600"/>
                  </a:lnTo>
                  <a:lnTo>
                    <a:pt x="0" y="12560"/>
                  </a:lnTo>
                  <a:lnTo>
                    <a:pt x="0" y="19519"/>
                  </a:lnTo>
                  <a:lnTo>
                    <a:pt x="5740" y="25133"/>
                  </a:lnTo>
                  <a:lnTo>
                    <a:pt x="19926" y="25133"/>
                  </a:lnTo>
                  <a:lnTo>
                    <a:pt x="25666" y="19519"/>
                  </a:lnTo>
                  <a:lnTo>
                    <a:pt x="25666" y="560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452797" y="4418175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5143" y="0"/>
                  </a:moveTo>
                  <a:lnTo>
                    <a:pt x="1498" y="0"/>
                  </a:lnTo>
                  <a:lnTo>
                    <a:pt x="0" y="1498"/>
                  </a:lnTo>
                  <a:lnTo>
                    <a:pt x="0" y="3314"/>
                  </a:lnTo>
                  <a:lnTo>
                    <a:pt x="0" y="5130"/>
                  </a:lnTo>
                  <a:lnTo>
                    <a:pt x="1498" y="6629"/>
                  </a:lnTo>
                  <a:lnTo>
                    <a:pt x="5143" y="6629"/>
                  </a:lnTo>
                  <a:lnTo>
                    <a:pt x="6654" y="5130"/>
                  </a:lnTo>
                  <a:lnTo>
                    <a:pt x="6654" y="1498"/>
                  </a:lnTo>
                  <a:lnTo>
                    <a:pt x="514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283592" y="4145506"/>
              <a:ext cx="301625" cy="308610"/>
            </a:xfrm>
            <a:custGeom>
              <a:avLst/>
              <a:gdLst/>
              <a:ahLst/>
              <a:cxnLst/>
              <a:rect l="l" t="t" r="r" b="b"/>
              <a:pathLst>
                <a:path w="301625" h="308610">
                  <a:moveTo>
                    <a:pt x="301332" y="0"/>
                  </a:moveTo>
                  <a:lnTo>
                    <a:pt x="0" y="9359"/>
                  </a:lnTo>
                  <a:lnTo>
                    <a:pt x="301332" y="308229"/>
                  </a:lnTo>
                  <a:lnTo>
                    <a:pt x="301332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899824" y="4145497"/>
              <a:ext cx="522605" cy="300355"/>
            </a:xfrm>
            <a:custGeom>
              <a:avLst/>
              <a:gdLst/>
              <a:ahLst/>
              <a:cxnLst/>
              <a:rect l="l" t="t" r="r" b="b"/>
              <a:pathLst>
                <a:path w="522604" h="300354">
                  <a:moveTo>
                    <a:pt x="519988" y="0"/>
                  </a:moveTo>
                  <a:lnTo>
                    <a:pt x="2336" y="0"/>
                  </a:lnTo>
                  <a:lnTo>
                    <a:pt x="0" y="2692"/>
                  </a:lnTo>
                  <a:lnTo>
                    <a:pt x="0" y="6007"/>
                  </a:lnTo>
                  <a:lnTo>
                    <a:pt x="0" y="297484"/>
                  </a:lnTo>
                  <a:lnTo>
                    <a:pt x="2336" y="300177"/>
                  </a:lnTo>
                  <a:lnTo>
                    <a:pt x="519988" y="300177"/>
                  </a:lnTo>
                  <a:lnTo>
                    <a:pt x="522325" y="297484"/>
                  </a:lnTo>
                  <a:lnTo>
                    <a:pt x="522325" y="2692"/>
                  </a:lnTo>
                  <a:lnTo>
                    <a:pt x="519988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977770" y="4196715"/>
              <a:ext cx="356870" cy="201295"/>
            </a:xfrm>
            <a:custGeom>
              <a:avLst/>
              <a:gdLst/>
              <a:ahLst/>
              <a:cxnLst/>
              <a:rect l="l" t="t" r="r" b="b"/>
              <a:pathLst>
                <a:path w="356870" h="201295">
                  <a:moveTo>
                    <a:pt x="354063" y="0"/>
                  </a:moveTo>
                  <a:lnTo>
                    <a:pt x="2387" y="0"/>
                  </a:lnTo>
                  <a:lnTo>
                    <a:pt x="0" y="2705"/>
                  </a:lnTo>
                  <a:lnTo>
                    <a:pt x="0" y="6032"/>
                  </a:lnTo>
                  <a:lnTo>
                    <a:pt x="0" y="198361"/>
                  </a:lnTo>
                  <a:lnTo>
                    <a:pt x="2387" y="201066"/>
                  </a:lnTo>
                  <a:lnTo>
                    <a:pt x="354063" y="201066"/>
                  </a:lnTo>
                  <a:lnTo>
                    <a:pt x="356463" y="198361"/>
                  </a:lnTo>
                  <a:lnTo>
                    <a:pt x="356463" y="2705"/>
                  </a:lnTo>
                  <a:lnTo>
                    <a:pt x="354063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367492" y="4289196"/>
              <a:ext cx="26034" cy="106680"/>
            </a:xfrm>
            <a:custGeom>
              <a:avLst/>
              <a:gdLst/>
              <a:ahLst/>
              <a:cxnLst/>
              <a:rect l="l" t="t" r="r" b="b"/>
              <a:pathLst>
                <a:path w="26035" h="106679">
                  <a:moveTo>
                    <a:pt x="25666" y="86334"/>
                  </a:moveTo>
                  <a:lnTo>
                    <a:pt x="19926" y="80606"/>
                  </a:lnTo>
                  <a:lnTo>
                    <a:pt x="5740" y="80606"/>
                  </a:lnTo>
                  <a:lnTo>
                    <a:pt x="0" y="86334"/>
                  </a:lnTo>
                  <a:lnTo>
                    <a:pt x="0" y="93408"/>
                  </a:lnTo>
                  <a:lnTo>
                    <a:pt x="0" y="100482"/>
                  </a:lnTo>
                  <a:lnTo>
                    <a:pt x="5740" y="106210"/>
                  </a:lnTo>
                  <a:lnTo>
                    <a:pt x="19926" y="106210"/>
                  </a:lnTo>
                  <a:lnTo>
                    <a:pt x="25666" y="100482"/>
                  </a:lnTo>
                  <a:lnTo>
                    <a:pt x="25666" y="86334"/>
                  </a:lnTo>
                  <a:close/>
                </a:path>
                <a:path w="26035" h="106679">
                  <a:moveTo>
                    <a:pt x="25666" y="5600"/>
                  </a:moveTo>
                  <a:lnTo>
                    <a:pt x="19926" y="0"/>
                  </a:lnTo>
                  <a:lnTo>
                    <a:pt x="5740" y="0"/>
                  </a:lnTo>
                  <a:lnTo>
                    <a:pt x="0" y="5600"/>
                  </a:lnTo>
                  <a:lnTo>
                    <a:pt x="0" y="12560"/>
                  </a:lnTo>
                  <a:lnTo>
                    <a:pt x="0" y="19519"/>
                  </a:lnTo>
                  <a:lnTo>
                    <a:pt x="5740" y="25133"/>
                  </a:lnTo>
                  <a:lnTo>
                    <a:pt x="19926" y="25133"/>
                  </a:lnTo>
                  <a:lnTo>
                    <a:pt x="25666" y="19519"/>
                  </a:lnTo>
                  <a:lnTo>
                    <a:pt x="25666" y="5600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290028" y="4418175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5143" y="0"/>
                  </a:moveTo>
                  <a:lnTo>
                    <a:pt x="1498" y="0"/>
                  </a:lnTo>
                  <a:lnTo>
                    <a:pt x="0" y="1498"/>
                  </a:lnTo>
                  <a:lnTo>
                    <a:pt x="0" y="3314"/>
                  </a:lnTo>
                  <a:lnTo>
                    <a:pt x="0" y="5130"/>
                  </a:lnTo>
                  <a:lnTo>
                    <a:pt x="1498" y="6629"/>
                  </a:lnTo>
                  <a:lnTo>
                    <a:pt x="5143" y="6629"/>
                  </a:lnTo>
                  <a:lnTo>
                    <a:pt x="6654" y="5130"/>
                  </a:lnTo>
                  <a:lnTo>
                    <a:pt x="6654" y="1498"/>
                  </a:lnTo>
                  <a:lnTo>
                    <a:pt x="5143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120823" y="4145506"/>
              <a:ext cx="301625" cy="308610"/>
            </a:xfrm>
            <a:custGeom>
              <a:avLst/>
              <a:gdLst/>
              <a:ahLst/>
              <a:cxnLst/>
              <a:rect l="l" t="t" r="r" b="b"/>
              <a:pathLst>
                <a:path w="301625" h="308610">
                  <a:moveTo>
                    <a:pt x="301332" y="0"/>
                  </a:moveTo>
                  <a:lnTo>
                    <a:pt x="0" y="9359"/>
                  </a:lnTo>
                  <a:lnTo>
                    <a:pt x="301332" y="308229"/>
                  </a:lnTo>
                  <a:lnTo>
                    <a:pt x="301332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649146" y="4803179"/>
              <a:ext cx="194297" cy="24666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650009" y="4977680"/>
              <a:ext cx="191135" cy="26034"/>
            </a:xfrm>
            <a:custGeom>
              <a:avLst/>
              <a:gdLst/>
              <a:ahLst/>
              <a:cxnLst/>
              <a:rect l="l" t="t" r="r" b="b"/>
              <a:pathLst>
                <a:path w="191135" h="26035">
                  <a:moveTo>
                    <a:pt x="0" y="25877"/>
                  </a:moveTo>
                  <a:lnTo>
                    <a:pt x="190719" y="25877"/>
                  </a:lnTo>
                  <a:lnTo>
                    <a:pt x="190719" y="0"/>
                  </a:lnTo>
                  <a:lnTo>
                    <a:pt x="0" y="0"/>
                  </a:lnTo>
                  <a:lnTo>
                    <a:pt x="0" y="25877"/>
                  </a:lnTo>
                  <a:close/>
                </a:path>
              </a:pathLst>
            </a:custGeom>
            <a:solidFill>
              <a:srgbClr val="4C4E5F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548534" y="4810988"/>
              <a:ext cx="97790" cy="231140"/>
            </a:xfrm>
            <a:custGeom>
              <a:avLst/>
              <a:gdLst/>
              <a:ahLst/>
              <a:cxnLst/>
              <a:rect l="l" t="t" r="r" b="b"/>
              <a:pathLst>
                <a:path w="97789" h="231139">
                  <a:moveTo>
                    <a:pt x="97612" y="229514"/>
                  </a:moveTo>
                  <a:lnTo>
                    <a:pt x="96342" y="229514"/>
                  </a:lnTo>
                  <a:lnTo>
                    <a:pt x="96342" y="0"/>
                  </a:lnTo>
                  <a:lnTo>
                    <a:pt x="0" y="0"/>
                  </a:lnTo>
                  <a:lnTo>
                    <a:pt x="0" y="229514"/>
                  </a:lnTo>
                  <a:lnTo>
                    <a:pt x="0" y="230695"/>
                  </a:lnTo>
                  <a:lnTo>
                    <a:pt x="97612" y="230695"/>
                  </a:lnTo>
                  <a:lnTo>
                    <a:pt x="97612" y="229514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544334" y="5005037"/>
              <a:ext cx="98425" cy="35560"/>
            </a:xfrm>
            <a:custGeom>
              <a:avLst/>
              <a:gdLst/>
              <a:ahLst/>
              <a:cxnLst/>
              <a:rect l="l" t="t" r="r" b="b"/>
              <a:pathLst>
                <a:path w="98425" h="35560">
                  <a:moveTo>
                    <a:pt x="0" y="35464"/>
                  </a:moveTo>
                  <a:lnTo>
                    <a:pt x="98031" y="35464"/>
                  </a:lnTo>
                  <a:lnTo>
                    <a:pt x="98031" y="0"/>
                  </a:lnTo>
                  <a:lnTo>
                    <a:pt x="0" y="0"/>
                  </a:lnTo>
                  <a:lnTo>
                    <a:pt x="0" y="35464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544334" y="4980142"/>
              <a:ext cx="98425" cy="25400"/>
            </a:xfrm>
            <a:custGeom>
              <a:avLst/>
              <a:gdLst/>
              <a:ahLst/>
              <a:cxnLst/>
              <a:rect l="l" t="t" r="r" b="b"/>
              <a:pathLst>
                <a:path w="98425" h="25400">
                  <a:moveTo>
                    <a:pt x="0" y="24894"/>
                  </a:moveTo>
                  <a:lnTo>
                    <a:pt x="98031" y="24894"/>
                  </a:lnTo>
                  <a:lnTo>
                    <a:pt x="98031" y="0"/>
                  </a:lnTo>
                  <a:lnTo>
                    <a:pt x="0" y="0"/>
                  </a:lnTo>
                  <a:lnTo>
                    <a:pt x="0" y="24894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649094" y="4813007"/>
              <a:ext cx="190500" cy="229235"/>
            </a:xfrm>
            <a:custGeom>
              <a:avLst/>
              <a:gdLst/>
              <a:ahLst/>
              <a:cxnLst/>
              <a:rect l="l" t="t" r="r" b="b"/>
              <a:pathLst>
                <a:path w="190500" h="229235">
                  <a:moveTo>
                    <a:pt x="0" y="228667"/>
                  </a:moveTo>
                  <a:lnTo>
                    <a:pt x="190169" y="228667"/>
                  </a:lnTo>
                  <a:lnTo>
                    <a:pt x="190169" y="0"/>
                  </a:lnTo>
                  <a:lnTo>
                    <a:pt x="0" y="0"/>
                  </a:lnTo>
                  <a:lnTo>
                    <a:pt x="0" y="228667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644888" y="5004997"/>
              <a:ext cx="191135" cy="36830"/>
            </a:xfrm>
            <a:custGeom>
              <a:avLst/>
              <a:gdLst/>
              <a:ahLst/>
              <a:cxnLst/>
              <a:rect l="l" t="t" r="r" b="b"/>
              <a:pathLst>
                <a:path w="191135" h="36829">
                  <a:moveTo>
                    <a:pt x="0" y="36677"/>
                  </a:moveTo>
                  <a:lnTo>
                    <a:pt x="190588" y="36677"/>
                  </a:lnTo>
                  <a:lnTo>
                    <a:pt x="190588" y="0"/>
                  </a:lnTo>
                  <a:lnTo>
                    <a:pt x="0" y="0"/>
                  </a:lnTo>
                  <a:lnTo>
                    <a:pt x="0" y="36677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544334" y="4803011"/>
              <a:ext cx="294929" cy="24494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644888" y="4981568"/>
              <a:ext cx="191135" cy="23495"/>
            </a:xfrm>
            <a:custGeom>
              <a:avLst/>
              <a:gdLst/>
              <a:ahLst/>
              <a:cxnLst/>
              <a:rect l="l" t="t" r="r" b="b"/>
              <a:pathLst>
                <a:path w="191135" h="23495">
                  <a:moveTo>
                    <a:pt x="0" y="23428"/>
                  </a:moveTo>
                  <a:lnTo>
                    <a:pt x="190588" y="23428"/>
                  </a:lnTo>
                  <a:lnTo>
                    <a:pt x="190588" y="0"/>
                  </a:lnTo>
                  <a:lnTo>
                    <a:pt x="0" y="0"/>
                  </a:lnTo>
                  <a:lnTo>
                    <a:pt x="0" y="23428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grpSp>
        <p:nvGrpSpPr>
          <p:cNvPr id="127" name="object 127"/>
          <p:cNvGrpSpPr/>
          <p:nvPr/>
        </p:nvGrpSpPr>
        <p:grpSpPr>
          <a:xfrm>
            <a:off x="1353258" y="5166414"/>
            <a:ext cx="1373505" cy="136525"/>
            <a:chOff x="1353258" y="5166414"/>
            <a:chExt cx="1373505" cy="136525"/>
          </a:xfrm>
        </p:grpSpPr>
        <p:sp>
          <p:nvSpPr>
            <p:cNvPr id="128" name="object 128"/>
            <p:cNvSpPr/>
            <p:nvPr/>
          </p:nvSpPr>
          <p:spPr>
            <a:xfrm>
              <a:off x="1359678" y="5166414"/>
              <a:ext cx="0" cy="136525"/>
            </a:xfrm>
            <a:custGeom>
              <a:avLst/>
              <a:gdLst/>
              <a:ahLst/>
              <a:cxnLst/>
              <a:rect l="l" t="t" r="r" b="b"/>
              <a:pathLst>
                <a:path h="136525">
                  <a:moveTo>
                    <a:pt x="0" y="0"/>
                  </a:moveTo>
                  <a:lnTo>
                    <a:pt x="0" y="136080"/>
                  </a:lnTo>
                </a:path>
              </a:pathLst>
            </a:custGeom>
            <a:ln w="12839">
              <a:solidFill>
                <a:srgbClr val="414143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359674" y="5190388"/>
              <a:ext cx="1360170" cy="88265"/>
            </a:xfrm>
            <a:custGeom>
              <a:avLst/>
              <a:gdLst/>
              <a:ahLst/>
              <a:cxnLst/>
              <a:rect l="l" t="t" r="r" b="b"/>
              <a:pathLst>
                <a:path w="1360170" h="88264">
                  <a:moveTo>
                    <a:pt x="77749" y="0"/>
                  </a:moveTo>
                  <a:lnTo>
                    <a:pt x="76022" y="101"/>
                  </a:lnTo>
                  <a:lnTo>
                    <a:pt x="74422" y="723"/>
                  </a:lnTo>
                  <a:lnTo>
                    <a:pt x="0" y="44069"/>
                  </a:lnTo>
                  <a:lnTo>
                    <a:pt x="74422" y="87414"/>
                  </a:lnTo>
                  <a:lnTo>
                    <a:pt x="76022" y="88036"/>
                  </a:lnTo>
                  <a:lnTo>
                    <a:pt x="77749" y="88138"/>
                  </a:lnTo>
                  <a:lnTo>
                    <a:pt x="79425" y="87693"/>
                  </a:lnTo>
                  <a:lnTo>
                    <a:pt x="80873" y="86766"/>
                  </a:lnTo>
                  <a:lnTo>
                    <a:pt x="81965" y="85420"/>
                  </a:lnTo>
                  <a:lnTo>
                    <a:pt x="82588" y="83820"/>
                  </a:lnTo>
                  <a:lnTo>
                    <a:pt x="82689" y="82092"/>
                  </a:lnTo>
                  <a:lnTo>
                    <a:pt x="82257" y="80429"/>
                  </a:lnTo>
                  <a:lnTo>
                    <a:pt x="81318" y="78981"/>
                  </a:lnTo>
                  <a:lnTo>
                    <a:pt x="79984" y="77889"/>
                  </a:lnTo>
                  <a:lnTo>
                    <a:pt x="31381" y="49580"/>
                  </a:lnTo>
                  <a:lnTo>
                    <a:pt x="10960" y="49580"/>
                  </a:lnTo>
                  <a:lnTo>
                    <a:pt x="10960" y="38557"/>
                  </a:lnTo>
                  <a:lnTo>
                    <a:pt x="31381" y="38557"/>
                  </a:lnTo>
                  <a:lnTo>
                    <a:pt x="79984" y="10248"/>
                  </a:lnTo>
                  <a:lnTo>
                    <a:pt x="81318" y="9156"/>
                  </a:lnTo>
                  <a:lnTo>
                    <a:pt x="82257" y="7696"/>
                  </a:lnTo>
                  <a:lnTo>
                    <a:pt x="82689" y="6032"/>
                  </a:lnTo>
                  <a:lnTo>
                    <a:pt x="82588" y="4318"/>
                  </a:lnTo>
                  <a:lnTo>
                    <a:pt x="81965" y="2705"/>
                  </a:lnTo>
                  <a:lnTo>
                    <a:pt x="80873" y="1371"/>
                  </a:lnTo>
                  <a:lnTo>
                    <a:pt x="79425" y="431"/>
                  </a:lnTo>
                  <a:lnTo>
                    <a:pt x="77749" y="0"/>
                  </a:lnTo>
                  <a:close/>
                </a:path>
                <a:path w="1360170" h="88264">
                  <a:moveTo>
                    <a:pt x="1338213" y="44069"/>
                  </a:moveTo>
                  <a:lnTo>
                    <a:pt x="1280147" y="77889"/>
                  </a:lnTo>
                  <a:lnTo>
                    <a:pt x="1278813" y="78981"/>
                  </a:lnTo>
                  <a:lnTo>
                    <a:pt x="1277874" y="80429"/>
                  </a:lnTo>
                  <a:lnTo>
                    <a:pt x="1277442" y="82092"/>
                  </a:lnTo>
                  <a:lnTo>
                    <a:pt x="1277531" y="83820"/>
                  </a:lnTo>
                  <a:lnTo>
                    <a:pt x="1278166" y="85420"/>
                  </a:lnTo>
                  <a:lnTo>
                    <a:pt x="1279258" y="86766"/>
                  </a:lnTo>
                  <a:lnTo>
                    <a:pt x="1280706" y="87693"/>
                  </a:lnTo>
                  <a:lnTo>
                    <a:pt x="1282382" y="88138"/>
                  </a:lnTo>
                  <a:lnTo>
                    <a:pt x="1284096" y="88036"/>
                  </a:lnTo>
                  <a:lnTo>
                    <a:pt x="1285709" y="87414"/>
                  </a:lnTo>
                  <a:lnTo>
                    <a:pt x="1350657" y="49580"/>
                  </a:lnTo>
                  <a:lnTo>
                    <a:pt x="1349171" y="49580"/>
                  </a:lnTo>
                  <a:lnTo>
                    <a:pt x="1349171" y="48831"/>
                  </a:lnTo>
                  <a:lnTo>
                    <a:pt x="1346390" y="48831"/>
                  </a:lnTo>
                  <a:lnTo>
                    <a:pt x="1338213" y="44069"/>
                  </a:lnTo>
                  <a:close/>
                </a:path>
                <a:path w="1360170" h="88264">
                  <a:moveTo>
                    <a:pt x="31381" y="38557"/>
                  </a:moveTo>
                  <a:lnTo>
                    <a:pt x="10960" y="38557"/>
                  </a:lnTo>
                  <a:lnTo>
                    <a:pt x="10960" y="49580"/>
                  </a:lnTo>
                  <a:lnTo>
                    <a:pt x="31381" y="49580"/>
                  </a:lnTo>
                  <a:lnTo>
                    <a:pt x="30095" y="48831"/>
                  </a:lnTo>
                  <a:lnTo>
                    <a:pt x="13741" y="48831"/>
                  </a:lnTo>
                  <a:lnTo>
                    <a:pt x="13741" y="39306"/>
                  </a:lnTo>
                  <a:lnTo>
                    <a:pt x="30095" y="39306"/>
                  </a:lnTo>
                  <a:lnTo>
                    <a:pt x="31381" y="38557"/>
                  </a:lnTo>
                  <a:close/>
                </a:path>
                <a:path w="1360170" h="88264">
                  <a:moveTo>
                    <a:pt x="1328750" y="38557"/>
                  </a:moveTo>
                  <a:lnTo>
                    <a:pt x="31381" y="38557"/>
                  </a:lnTo>
                  <a:lnTo>
                    <a:pt x="21918" y="44069"/>
                  </a:lnTo>
                  <a:lnTo>
                    <a:pt x="31381" y="49580"/>
                  </a:lnTo>
                  <a:lnTo>
                    <a:pt x="1328750" y="49580"/>
                  </a:lnTo>
                  <a:lnTo>
                    <a:pt x="1338213" y="44069"/>
                  </a:lnTo>
                  <a:lnTo>
                    <a:pt x="1328750" y="38557"/>
                  </a:lnTo>
                  <a:close/>
                </a:path>
                <a:path w="1360170" h="88264">
                  <a:moveTo>
                    <a:pt x="1350657" y="38557"/>
                  </a:moveTo>
                  <a:lnTo>
                    <a:pt x="1349171" y="38557"/>
                  </a:lnTo>
                  <a:lnTo>
                    <a:pt x="1349171" y="49580"/>
                  </a:lnTo>
                  <a:lnTo>
                    <a:pt x="1350657" y="49580"/>
                  </a:lnTo>
                  <a:lnTo>
                    <a:pt x="1360119" y="44069"/>
                  </a:lnTo>
                  <a:lnTo>
                    <a:pt x="1350657" y="38557"/>
                  </a:lnTo>
                  <a:close/>
                </a:path>
                <a:path w="1360170" h="88264">
                  <a:moveTo>
                    <a:pt x="13741" y="39306"/>
                  </a:moveTo>
                  <a:lnTo>
                    <a:pt x="13741" y="48831"/>
                  </a:lnTo>
                  <a:lnTo>
                    <a:pt x="21918" y="44069"/>
                  </a:lnTo>
                  <a:lnTo>
                    <a:pt x="13741" y="39306"/>
                  </a:lnTo>
                  <a:close/>
                </a:path>
                <a:path w="1360170" h="88264">
                  <a:moveTo>
                    <a:pt x="21918" y="44069"/>
                  </a:moveTo>
                  <a:lnTo>
                    <a:pt x="13741" y="48831"/>
                  </a:lnTo>
                  <a:lnTo>
                    <a:pt x="30095" y="48831"/>
                  </a:lnTo>
                  <a:lnTo>
                    <a:pt x="21918" y="44069"/>
                  </a:lnTo>
                  <a:close/>
                </a:path>
                <a:path w="1360170" h="88264">
                  <a:moveTo>
                    <a:pt x="1346390" y="39306"/>
                  </a:moveTo>
                  <a:lnTo>
                    <a:pt x="1338213" y="44069"/>
                  </a:lnTo>
                  <a:lnTo>
                    <a:pt x="1346390" y="48831"/>
                  </a:lnTo>
                  <a:lnTo>
                    <a:pt x="1346390" y="39306"/>
                  </a:lnTo>
                  <a:close/>
                </a:path>
                <a:path w="1360170" h="88264">
                  <a:moveTo>
                    <a:pt x="1349171" y="39306"/>
                  </a:moveTo>
                  <a:lnTo>
                    <a:pt x="1346390" y="39306"/>
                  </a:lnTo>
                  <a:lnTo>
                    <a:pt x="1346390" y="48831"/>
                  </a:lnTo>
                  <a:lnTo>
                    <a:pt x="1349171" y="48831"/>
                  </a:lnTo>
                  <a:lnTo>
                    <a:pt x="1349171" y="39306"/>
                  </a:lnTo>
                  <a:close/>
                </a:path>
                <a:path w="1360170" h="88264">
                  <a:moveTo>
                    <a:pt x="30095" y="39306"/>
                  </a:moveTo>
                  <a:lnTo>
                    <a:pt x="13741" y="39306"/>
                  </a:lnTo>
                  <a:lnTo>
                    <a:pt x="21918" y="44069"/>
                  </a:lnTo>
                  <a:lnTo>
                    <a:pt x="30095" y="39306"/>
                  </a:lnTo>
                  <a:close/>
                </a:path>
                <a:path w="1360170" h="88264">
                  <a:moveTo>
                    <a:pt x="1282382" y="0"/>
                  </a:moveTo>
                  <a:lnTo>
                    <a:pt x="1277442" y="6032"/>
                  </a:lnTo>
                  <a:lnTo>
                    <a:pt x="1277874" y="7696"/>
                  </a:lnTo>
                  <a:lnTo>
                    <a:pt x="1278813" y="9156"/>
                  </a:lnTo>
                  <a:lnTo>
                    <a:pt x="1280147" y="10248"/>
                  </a:lnTo>
                  <a:lnTo>
                    <a:pt x="1338213" y="44069"/>
                  </a:lnTo>
                  <a:lnTo>
                    <a:pt x="1346390" y="39306"/>
                  </a:lnTo>
                  <a:lnTo>
                    <a:pt x="1349171" y="39306"/>
                  </a:lnTo>
                  <a:lnTo>
                    <a:pt x="1349171" y="38557"/>
                  </a:lnTo>
                  <a:lnTo>
                    <a:pt x="1350657" y="38557"/>
                  </a:lnTo>
                  <a:lnTo>
                    <a:pt x="1285709" y="723"/>
                  </a:lnTo>
                  <a:lnTo>
                    <a:pt x="1284096" y="101"/>
                  </a:lnTo>
                  <a:lnTo>
                    <a:pt x="1282382" y="0"/>
                  </a:lnTo>
                  <a:close/>
                </a:path>
              </a:pathLst>
            </a:custGeom>
            <a:solidFill>
              <a:srgbClr val="41414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719799" y="5166414"/>
              <a:ext cx="0" cy="136525"/>
            </a:xfrm>
            <a:custGeom>
              <a:avLst/>
              <a:gdLst/>
              <a:ahLst/>
              <a:cxnLst/>
              <a:rect l="l" t="t" r="r" b="b"/>
              <a:pathLst>
                <a:path h="136525">
                  <a:moveTo>
                    <a:pt x="0" y="0"/>
                  </a:moveTo>
                  <a:lnTo>
                    <a:pt x="0" y="136080"/>
                  </a:lnTo>
                </a:path>
              </a:pathLst>
            </a:custGeom>
            <a:ln w="12839">
              <a:solidFill>
                <a:srgbClr val="414143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131" name="object 131"/>
          <p:cNvSpPr txBox="1"/>
          <p:nvPr/>
        </p:nvSpPr>
        <p:spPr>
          <a:xfrm>
            <a:off x="1970564" y="5229411"/>
            <a:ext cx="13335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45" dirty="0">
                <a:solidFill>
                  <a:srgbClr val="272727"/>
                </a:solidFill>
                <a:latin typeface="Arial Unicode MS"/>
                <a:cs typeface="Arial Unicode MS"/>
              </a:rPr>
              <a:t>A</a:t>
            </a:r>
            <a:endParaRPr>
              <a:latin typeface="Arial Unicode MS"/>
              <a:cs typeface="Arial Unicode MS"/>
            </a:endParaRPr>
          </a:p>
        </p:txBody>
      </p:sp>
      <p:grpSp>
        <p:nvGrpSpPr>
          <p:cNvPr id="132" name="object 132"/>
          <p:cNvGrpSpPr/>
          <p:nvPr/>
        </p:nvGrpSpPr>
        <p:grpSpPr>
          <a:xfrm>
            <a:off x="5336828" y="1761260"/>
            <a:ext cx="399075" cy="975254"/>
            <a:chOff x="5317232" y="1762727"/>
            <a:chExt cx="321945" cy="786765"/>
          </a:xfrm>
        </p:grpSpPr>
        <p:sp>
          <p:nvSpPr>
            <p:cNvPr id="133" name="object 133"/>
            <p:cNvSpPr/>
            <p:nvPr/>
          </p:nvSpPr>
          <p:spPr>
            <a:xfrm>
              <a:off x="5317232" y="1762727"/>
              <a:ext cx="321945" cy="786765"/>
            </a:xfrm>
            <a:custGeom>
              <a:avLst/>
              <a:gdLst/>
              <a:ahLst/>
              <a:cxnLst/>
              <a:rect l="l" t="t" r="r" b="b"/>
              <a:pathLst>
                <a:path w="321945" h="786764">
                  <a:moveTo>
                    <a:pt x="316725" y="0"/>
                  </a:moveTo>
                  <a:lnTo>
                    <a:pt x="5041" y="0"/>
                  </a:lnTo>
                  <a:lnTo>
                    <a:pt x="0" y="3517"/>
                  </a:lnTo>
                  <a:lnTo>
                    <a:pt x="0" y="7861"/>
                  </a:lnTo>
                  <a:lnTo>
                    <a:pt x="0" y="782904"/>
                  </a:lnTo>
                  <a:lnTo>
                    <a:pt x="5041" y="786434"/>
                  </a:lnTo>
                  <a:lnTo>
                    <a:pt x="316725" y="786434"/>
                  </a:lnTo>
                  <a:lnTo>
                    <a:pt x="321767" y="782904"/>
                  </a:lnTo>
                  <a:lnTo>
                    <a:pt x="321767" y="3517"/>
                  </a:lnTo>
                  <a:lnTo>
                    <a:pt x="316725" y="0"/>
                  </a:lnTo>
                  <a:close/>
                </a:path>
              </a:pathLst>
            </a:custGeom>
            <a:solidFill>
              <a:srgbClr val="C2C3C5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5441076" y="1812666"/>
              <a:ext cx="72339" cy="717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5553928" y="1816103"/>
              <a:ext cx="23495" cy="65405"/>
            </a:xfrm>
            <a:custGeom>
              <a:avLst/>
              <a:gdLst/>
              <a:ahLst/>
              <a:cxnLst/>
              <a:rect l="l" t="t" r="r" b="b"/>
              <a:pathLst>
                <a:path w="23495" h="65405">
                  <a:moveTo>
                    <a:pt x="17983" y="0"/>
                  </a:moveTo>
                  <a:lnTo>
                    <a:pt x="5156" y="0"/>
                  </a:lnTo>
                  <a:lnTo>
                    <a:pt x="0" y="5118"/>
                  </a:lnTo>
                  <a:lnTo>
                    <a:pt x="0" y="59753"/>
                  </a:lnTo>
                  <a:lnTo>
                    <a:pt x="5156" y="64871"/>
                  </a:lnTo>
                  <a:lnTo>
                    <a:pt x="11569" y="64871"/>
                  </a:lnTo>
                  <a:lnTo>
                    <a:pt x="17983" y="64871"/>
                  </a:lnTo>
                  <a:lnTo>
                    <a:pt x="23139" y="59753"/>
                  </a:lnTo>
                  <a:lnTo>
                    <a:pt x="23139" y="5118"/>
                  </a:lnTo>
                  <a:lnTo>
                    <a:pt x="17983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361203" y="1931454"/>
              <a:ext cx="232410" cy="500380"/>
            </a:xfrm>
            <a:custGeom>
              <a:avLst/>
              <a:gdLst/>
              <a:ahLst/>
              <a:cxnLst/>
              <a:rect l="l" t="t" r="r" b="b"/>
              <a:pathLst>
                <a:path w="232410" h="500380">
                  <a:moveTo>
                    <a:pt x="232067" y="1270"/>
                  </a:moveTo>
                  <a:lnTo>
                    <a:pt x="231343" y="1270"/>
                  </a:lnTo>
                  <a:lnTo>
                    <a:pt x="231343" y="0"/>
                  </a:lnTo>
                  <a:lnTo>
                    <a:pt x="736" y="0"/>
                  </a:lnTo>
                  <a:lnTo>
                    <a:pt x="736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499110"/>
                  </a:lnTo>
                  <a:lnTo>
                    <a:pt x="381" y="499110"/>
                  </a:lnTo>
                  <a:lnTo>
                    <a:pt x="381" y="500380"/>
                  </a:lnTo>
                  <a:lnTo>
                    <a:pt x="231698" y="500380"/>
                  </a:lnTo>
                  <a:lnTo>
                    <a:pt x="231698" y="499110"/>
                  </a:lnTo>
                  <a:lnTo>
                    <a:pt x="232067" y="499110"/>
                  </a:lnTo>
                  <a:lnTo>
                    <a:pt x="232067" y="2540"/>
                  </a:lnTo>
                  <a:lnTo>
                    <a:pt x="232067" y="1270"/>
                  </a:lnTo>
                  <a:close/>
                </a:path>
              </a:pathLst>
            </a:custGeom>
            <a:solidFill>
              <a:srgbClr val="5F606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5383784" y="1978507"/>
              <a:ext cx="187325" cy="304800"/>
            </a:xfrm>
            <a:custGeom>
              <a:avLst/>
              <a:gdLst/>
              <a:ahLst/>
              <a:cxnLst/>
              <a:rect l="l" t="t" r="r" b="b"/>
              <a:pathLst>
                <a:path w="187325" h="304800">
                  <a:moveTo>
                    <a:pt x="186918" y="1270"/>
                  </a:moveTo>
                  <a:lnTo>
                    <a:pt x="186715" y="1270"/>
                  </a:lnTo>
                  <a:lnTo>
                    <a:pt x="186715" y="0"/>
                  </a:lnTo>
                  <a:lnTo>
                    <a:pt x="190" y="0"/>
                  </a:lnTo>
                  <a:lnTo>
                    <a:pt x="19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03530"/>
                  </a:lnTo>
                  <a:lnTo>
                    <a:pt x="1117" y="303530"/>
                  </a:lnTo>
                  <a:lnTo>
                    <a:pt x="1117" y="304800"/>
                  </a:lnTo>
                  <a:lnTo>
                    <a:pt x="185788" y="304800"/>
                  </a:lnTo>
                  <a:lnTo>
                    <a:pt x="185788" y="303530"/>
                  </a:lnTo>
                  <a:lnTo>
                    <a:pt x="186918" y="303530"/>
                  </a:lnTo>
                  <a:lnTo>
                    <a:pt x="186918" y="2540"/>
                  </a:lnTo>
                  <a:lnTo>
                    <a:pt x="186918" y="1270"/>
                  </a:lnTo>
                  <a:close/>
                </a:path>
              </a:pathLst>
            </a:custGeom>
            <a:solidFill>
              <a:srgbClr val="7D7E8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468415" y="2458356"/>
              <a:ext cx="18415" cy="19685"/>
            </a:xfrm>
            <a:custGeom>
              <a:avLst/>
              <a:gdLst/>
              <a:ahLst/>
              <a:cxnLst/>
              <a:rect l="l" t="t" r="r" b="b"/>
              <a:pathLst>
                <a:path w="18414" h="19685">
                  <a:moveTo>
                    <a:pt x="15100" y="0"/>
                  </a:moveTo>
                  <a:lnTo>
                    <a:pt x="13068" y="152"/>
                  </a:lnTo>
                  <a:lnTo>
                    <a:pt x="0" y="15163"/>
                  </a:lnTo>
                  <a:lnTo>
                    <a:pt x="152" y="17183"/>
                  </a:lnTo>
                  <a:lnTo>
                    <a:pt x="1498" y="18326"/>
                  </a:lnTo>
                  <a:lnTo>
                    <a:pt x="2844" y="19469"/>
                  </a:lnTo>
                  <a:lnTo>
                    <a:pt x="4876" y="19329"/>
                  </a:lnTo>
                  <a:lnTo>
                    <a:pt x="17945" y="4305"/>
                  </a:lnTo>
                  <a:lnTo>
                    <a:pt x="17805" y="2298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383783" y="1977988"/>
              <a:ext cx="187325" cy="305435"/>
            </a:xfrm>
            <a:custGeom>
              <a:avLst/>
              <a:gdLst/>
              <a:ahLst/>
              <a:cxnLst/>
              <a:rect l="l" t="t" r="r" b="b"/>
              <a:pathLst>
                <a:path w="187325" h="305435">
                  <a:moveTo>
                    <a:pt x="0" y="0"/>
                  </a:moveTo>
                  <a:lnTo>
                    <a:pt x="0" y="304812"/>
                  </a:lnTo>
                  <a:lnTo>
                    <a:pt x="186918" y="304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7578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grpSp>
        <p:nvGrpSpPr>
          <p:cNvPr id="140" name="object 140"/>
          <p:cNvGrpSpPr/>
          <p:nvPr/>
        </p:nvGrpSpPr>
        <p:grpSpPr>
          <a:xfrm>
            <a:off x="6971072" y="1859163"/>
            <a:ext cx="796530" cy="470231"/>
            <a:chOff x="6971072" y="1964269"/>
            <a:chExt cx="618490" cy="365125"/>
          </a:xfrm>
        </p:grpSpPr>
        <p:sp>
          <p:nvSpPr>
            <p:cNvPr id="141" name="object 141"/>
            <p:cNvSpPr/>
            <p:nvPr/>
          </p:nvSpPr>
          <p:spPr>
            <a:xfrm>
              <a:off x="6971072" y="1964269"/>
              <a:ext cx="618490" cy="355600"/>
            </a:xfrm>
            <a:custGeom>
              <a:avLst/>
              <a:gdLst/>
              <a:ahLst/>
              <a:cxnLst/>
              <a:rect l="l" t="t" r="r" b="b"/>
              <a:pathLst>
                <a:path w="618490" h="355600">
                  <a:moveTo>
                    <a:pt x="615175" y="0"/>
                  </a:moveTo>
                  <a:lnTo>
                    <a:pt x="2768" y="0"/>
                  </a:lnTo>
                  <a:lnTo>
                    <a:pt x="0" y="3175"/>
                  </a:lnTo>
                  <a:lnTo>
                    <a:pt x="0" y="7099"/>
                  </a:lnTo>
                  <a:lnTo>
                    <a:pt x="0" y="351891"/>
                  </a:lnTo>
                  <a:lnTo>
                    <a:pt x="2768" y="355066"/>
                  </a:lnTo>
                  <a:lnTo>
                    <a:pt x="615175" y="355066"/>
                  </a:lnTo>
                  <a:lnTo>
                    <a:pt x="617931" y="351891"/>
                  </a:lnTo>
                  <a:lnTo>
                    <a:pt x="617931" y="3175"/>
                  </a:lnTo>
                  <a:lnTo>
                    <a:pt x="615175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7063284" y="2024846"/>
              <a:ext cx="422275" cy="238125"/>
            </a:xfrm>
            <a:custGeom>
              <a:avLst/>
              <a:gdLst/>
              <a:ahLst/>
              <a:cxnLst/>
              <a:rect l="l" t="t" r="r" b="b"/>
              <a:pathLst>
                <a:path w="422275" h="238125">
                  <a:moveTo>
                    <a:pt x="418871" y="0"/>
                  </a:moveTo>
                  <a:lnTo>
                    <a:pt x="2832" y="0"/>
                  </a:lnTo>
                  <a:lnTo>
                    <a:pt x="0" y="3200"/>
                  </a:lnTo>
                  <a:lnTo>
                    <a:pt x="0" y="7137"/>
                  </a:lnTo>
                  <a:lnTo>
                    <a:pt x="0" y="234645"/>
                  </a:lnTo>
                  <a:lnTo>
                    <a:pt x="2832" y="237832"/>
                  </a:lnTo>
                  <a:lnTo>
                    <a:pt x="418871" y="237832"/>
                  </a:lnTo>
                  <a:lnTo>
                    <a:pt x="421703" y="234645"/>
                  </a:lnTo>
                  <a:lnTo>
                    <a:pt x="421703" y="3200"/>
                  </a:lnTo>
                  <a:lnTo>
                    <a:pt x="418871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7524344" y="2134247"/>
              <a:ext cx="30480" cy="125730"/>
            </a:xfrm>
            <a:custGeom>
              <a:avLst/>
              <a:gdLst/>
              <a:ahLst/>
              <a:cxnLst/>
              <a:rect l="l" t="t" r="r" b="b"/>
              <a:pathLst>
                <a:path w="30479" h="125730">
                  <a:moveTo>
                    <a:pt x="30365" y="102120"/>
                  </a:moveTo>
                  <a:lnTo>
                    <a:pt x="23571" y="95338"/>
                  </a:lnTo>
                  <a:lnTo>
                    <a:pt x="6794" y="95338"/>
                  </a:lnTo>
                  <a:lnTo>
                    <a:pt x="0" y="102120"/>
                  </a:lnTo>
                  <a:lnTo>
                    <a:pt x="0" y="110490"/>
                  </a:lnTo>
                  <a:lnTo>
                    <a:pt x="0" y="118859"/>
                  </a:lnTo>
                  <a:lnTo>
                    <a:pt x="6794" y="125641"/>
                  </a:lnTo>
                  <a:lnTo>
                    <a:pt x="23571" y="125641"/>
                  </a:lnTo>
                  <a:lnTo>
                    <a:pt x="30365" y="118859"/>
                  </a:lnTo>
                  <a:lnTo>
                    <a:pt x="30365" y="102120"/>
                  </a:lnTo>
                  <a:close/>
                </a:path>
                <a:path w="30479" h="125730">
                  <a:moveTo>
                    <a:pt x="30365" y="6629"/>
                  </a:moveTo>
                  <a:lnTo>
                    <a:pt x="23571" y="0"/>
                  </a:lnTo>
                  <a:lnTo>
                    <a:pt x="6794" y="0"/>
                  </a:lnTo>
                  <a:lnTo>
                    <a:pt x="0" y="6629"/>
                  </a:lnTo>
                  <a:lnTo>
                    <a:pt x="0" y="14859"/>
                  </a:lnTo>
                  <a:lnTo>
                    <a:pt x="0" y="23088"/>
                  </a:lnTo>
                  <a:lnTo>
                    <a:pt x="6794" y="29718"/>
                  </a:lnTo>
                  <a:lnTo>
                    <a:pt x="23571" y="29718"/>
                  </a:lnTo>
                  <a:lnTo>
                    <a:pt x="30365" y="23088"/>
                  </a:lnTo>
                  <a:lnTo>
                    <a:pt x="30365" y="6629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7432698" y="2286807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6096" y="0"/>
                  </a:moveTo>
                  <a:lnTo>
                    <a:pt x="1778" y="0"/>
                  </a:lnTo>
                  <a:lnTo>
                    <a:pt x="0" y="1778"/>
                  </a:lnTo>
                  <a:lnTo>
                    <a:pt x="0" y="3924"/>
                  </a:lnTo>
                  <a:lnTo>
                    <a:pt x="0" y="6070"/>
                  </a:lnTo>
                  <a:lnTo>
                    <a:pt x="1778" y="7848"/>
                  </a:lnTo>
                  <a:lnTo>
                    <a:pt x="6096" y="7848"/>
                  </a:lnTo>
                  <a:lnTo>
                    <a:pt x="7874" y="6070"/>
                  </a:lnTo>
                  <a:lnTo>
                    <a:pt x="7874" y="1778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7232533" y="1964271"/>
              <a:ext cx="356870" cy="365125"/>
            </a:xfrm>
            <a:custGeom>
              <a:avLst/>
              <a:gdLst/>
              <a:ahLst/>
              <a:cxnLst/>
              <a:rect l="l" t="t" r="r" b="b"/>
              <a:pathLst>
                <a:path w="356870" h="365125">
                  <a:moveTo>
                    <a:pt x="356476" y="0"/>
                  </a:moveTo>
                  <a:lnTo>
                    <a:pt x="0" y="11074"/>
                  </a:lnTo>
                  <a:lnTo>
                    <a:pt x="356476" y="364604"/>
                  </a:lnTo>
                  <a:lnTo>
                    <a:pt x="356476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146" name="object 146"/>
          <p:cNvSpPr txBox="1"/>
          <p:nvPr/>
        </p:nvSpPr>
        <p:spPr>
          <a:xfrm>
            <a:off x="5849956" y="2029324"/>
            <a:ext cx="500044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00" dirty="0">
                <a:solidFill>
                  <a:srgbClr val="050100"/>
                </a:solidFill>
                <a:latin typeface="Arial Unicode MS"/>
                <a:cs typeface="Arial Unicode MS"/>
              </a:rPr>
              <a:t>8</a:t>
            </a:r>
            <a:r>
              <a:rPr spc="100" dirty="0">
                <a:solidFill>
                  <a:srgbClr val="050100"/>
                </a:solidFill>
                <a:latin typeface="Arial Unicode MS"/>
                <a:cs typeface="Arial Unicode MS"/>
              </a:rPr>
              <a:t>x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4650227" y="5223093"/>
            <a:ext cx="4976373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sz="1050" i="1" spc="65" dirty="0">
                <a:solidFill>
                  <a:srgbClr val="050100"/>
                </a:solidFill>
                <a:latin typeface="Arial Unicode MS"/>
                <a:cs typeface="Arial Unicode MS"/>
              </a:rPr>
              <a:t>*maximální vzdálenost mezi dveřní stanicí a nejvzdálenějšího monitoru</a:t>
            </a:r>
            <a:endParaRPr lang="cs-CZ" sz="1050" i="1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spc="-15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lang="cs-CZ" sz="1050" i="1" spc="-15" dirty="0">
                <a:solidFill>
                  <a:srgbClr val="050100"/>
                </a:solidFill>
                <a:latin typeface="Arial Unicode MS"/>
                <a:cs typeface="Arial Unicode MS"/>
              </a:rPr>
              <a:t>n</a:t>
            </a:r>
            <a:r>
              <a:rPr sz="1050" i="1" spc="35" dirty="0">
                <a:solidFill>
                  <a:srgbClr val="050100"/>
                </a:solidFill>
                <a:latin typeface="Arial Unicode MS"/>
                <a:cs typeface="Arial Unicode MS"/>
              </a:rPr>
              <a:t>a </a:t>
            </a:r>
            <a:r>
              <a:rPr sz="1050" i="1" spc="45" dirty="0">
                <a:solidFill>
                  <a:srgbClr val="050100"/>
                </a:solidFill>
                <a:latin typeface="Arial Unicode MS"/>
                <a:cs typeface="Arial Unicode MS"/>
              </a:rPr>
              <a:t>každých </a:t>
            </a:r>
            <a:r>
              <a:rPr sz="1050" i="1" spc="-65" dirty="0">
                <a:solidFill>
                  <a:srgbClr val="050100"/>
                </a:solidFill>
                <a:latin typeface="Arial Unicode MS"/>
                <a:cs typeface="Arial Unicode MS"/>
              </a:rPr>
              <a:t>16 </a:t>
            </a:r>
            <a:r>
              <a:rPr sz="1050" i="1" spc="65" dirty="0">
                <a:solidFill>
                  <a:srgbClr val="050100"/>
                </a:solidFill>
                <a:latin typeface="Arial Unicode MS"/>
                <a:cs typeface="Arial Unicode MS"/>
              </a:rPr>
              <a:t>monitorů </a:t>
            </a:r>
            <a:r>
              <a:rPr sz="1050" i="1" spc="45" dirty="0">
                <a:solidFill>
                  <a:srgbClr val="050100"/>
                </a:solidFill>
                <a:latin typeface="Arial Unicode MS"/>
                <a:cs typeface="Arial Unicode MS"/>
              </a:rPr>
              <a:t>je potřeba </a:t>
            </a:r>
            <a:r>
              <a:rPr sz="1050" i="1" spc="-165" dirty="0">
                <a:solidFill>
                  <a:srgbClr val="050100"/>
                </a:solidFill>
                <a:latin typeface="Arial Unicode MS"/>
                <a:cs typeface="Arial Unicode MS"/>
              </a:rPr>
              <a:t>1 </a:t>
            </a:r>
            <a:r>
              <a:rPr lang="cs-CZ" sz="1050" i="1" spc="-165" dirty="0">
                <a:solidFill>
                  <a:srgbClr val="050100"/>
                </a:solidFill>
                <a:latin typeface="Arial Unicode MS"/>
                <a:cs typeface="Arial Unicode MS"/>
              </a:rPr>
              <a:t>  x      </a:t>
            </a:r>
            <a:r>
              <a:rPr lang="cs-CZ" sz="1050" i="1" spc="30" dirty="0">
                <a:solidFill>
                  <a:srgbClr val="050100"/>
                </a:solidFill>
                <a:latin typeface="Arial Unicode MS"/>
                <a:cs typeface="Arial Unicode MS"/>
              </a:rPr>
              <a:t>DPA-D2D-PC7D</a:t>
            </a:r>
            <a:r>
              <a:rPr sz="1050" i="1" spc="30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sz="1050" i="1" spc="70" dirty="0">
                <a:solidFill>
                  <a:srgbClr val="050100"/>
                </a:solidFill>
                <a:latin typeface="Arial Unicode MS"/>
                <a:cs typeface="Arial Unicode MS"/>
              </a:rPr>
              <a:t>a </a:t>
            </a:r>
            <a:r>
              <a:rPr lang="cs-CZ" sz="1050" i="1" spc="55" dirty="0">
                <a:solidFill>
                  <a:srgbClr val="050100"/>
                </a:solidFill>
                <a:latin typeface="Arial Unicode MS"/>
                <a:cs typeface="Arial Unicode MS"/>
              </a:rPr>
              <a:t>DPA-D2D-SW4</a:t>
            </a:r>
            <a:endParaRPr sz="1050" i="1" dirty="0">
              <a:latin typeface="Arial Unicode MS"/>
              <a:cs typeface="Arial Unicode MS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195201" y="992236"/>
            <a:ext cx="5307197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114" dirty="0">
                <a:solidFill>
                  <a:srgbClr val="050100"/>
                </a:solidFill>
                <a:latin typeface="Arial Unicode MS"/>
                <a:cs typeface="Arial Unicode MS"/>
              </a:rPr>
              <a:t>Až </a:t>
            </a:r>
            <a:r>
              <a:rPr spc="95" dirty="0">
                <a:solidFill>
                  <a:srgbClr val="050100"/>
                </a:solidFill>
                <a:latin typeface="Arial Unicode MS"/>
                <a:cs typeface="Arial Unicode MS"/>
              </a:rPr>
              <a:t>64 </a:t>
            </a:r>
            <a:r>
              <a:rPr spc="110" dirty="0">
                <a:solidFill>
                  <a:srgbClr val="050100"/>
                </a:solidFill>
                <a:latin typeface="Arial Unicode MS"/>
                <a:cs typeface="Arial Unicode MS"/>
              </a:rPr>
              <a:t>apartmánů</a:t>
            </a:r>
            <a:endParaRPr dirty="0">
              <a:latin typeface="Arial Unicode MS"/>
              <a:cs typeface="Arial Unicode MS"/>
            </a:endParaRPr>
          </a:p>
        </p:txBody>
      </p:sp>
      <p:grpSp>
        <p:nvGrpSpPr>
          <p:cNvPr id="151" name="object 151"/>
          <p:cNvGrpSpPr/>
          <p:nvPr/>
        </p:nvGrpSpPr>
        <p:grpSpPr>
          <a:xfrm>
            <a:off x="6971072" y="2451267"/>
            <a:ext cx="419100" cy="348615"/>
            <a:chOff x="5315216" y="2745600"/>
            <a:chExt cx="419100" cy="348615"/>
          </a:xfrm>
        </p:grpSpPr>
        <p:sp>
          <p:nvSpPr>
            <p:cNvPr id="152" name="object 152"/>
            <p:cNvSpPr/>
            <p:nvPr/>
          </p:nvSpPr>
          <p:spPr>
            <a:xfrm>
              <a:off x="5321185" y="2755125"/>
              <a:ext cx="139065" cy="337820"/>
            </a:xfrm>
            <a:custGeom>
              <a:avLst/>
              <a:gdLst/>
              <a:ahLst/>
              <a:cxnLst/>
              <a:rect l="l" t="t" r="r" b="b"/>
              <a:pathLst>
                <a:path w="139064" h="337819">
                  <a:moveTo>
                    <a:pt x="138684" y="328295"/>
                  </a:moveTo>
                  <a:lnTo>
                    <a:pt x="136893" y="328295"/>
                  </a:lnTo>
                  <a:lnTo>
                    <a:pt x="136893" y="1270"/>
                  </a:lnTo>
                  <a:lnTo>
                    <a:pt x="136893" y="0"/>
                  </a:lnTo>
                  <a:lnTo>
                    <a:pt x="133311" y="0"/>
                  </a:lnTo>
                  <a:lnTo>
                    <a:pt x="133311" y="1270"/>
                  </a:lnTo>
                  <a:lnTo>
                    <a:pt x="0" y="1270"/>
                  </a:lnTo>
                  <a:lnTo>
                    <a:pt x="0" y="328295"/>
                  </a:lnTo>
                  <a:lnTo>
                    <a:pt x="0" y="329806"/>
                  </a:lnTo>
                  <a:lnTo>
                    <a:pt x="0" y="336550"/>
                  </a:lnTo>
                  <a:lnTo>
                    <a:pt x="495" y="336550"/>
                  </a:lnTo>
                  <a:lnTo>
                    <a:pt x="495" y="337820"/>
                  </a:lnTo>
                  <a:lnTo>
                    <a:pt x="138188" y="337820"/>
                  </a:lnTo>
                  <a:lnTo>
                    <a:pt x="138188" y="336550"/>
                  </a:lnTo>
                  <a:lnTo>
                    <a:pt x="138684" y="336550"/>
                  </a:lnTo>
                  <a:lnTo>
                    <a:pt x="138684" y="329806"/>
                  </a:lnTo>
                  <a:lnTo>
                    <a:pt x="138684" y="328295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5315216" y="2745600"/>
              <a:ext cx="139700" cy="337820"/>
            </a:xfrm>
            <a:custGeom>
              <a:avLst/>
              <a:gdLst/>
              <a:ahLst/>
              <a:cxnLst/>
              <a:rect l="l" t="t" r="r" b="b"/>
              <a:pathLst>
                <a:path w="139700" h="337819">
                  <a:moveTo>
                    <a:pt x="139280" y="286880"/>
                  </a:moveTo>
                  <a:lnTo>
                    <a:pt x="0" y="286880"/>
                  </a:lnTo>
                  <a:lnTo>
                    <a:pt x="0" y="337820"/>
                  </a:lnTo>
                  <a:lnTo>
                    <a:pt x="139280" y="337820"/>
                  </a:lnTo>
                  <a:lnTo>
                    <a:pt x="139280" y="286880"/>
                  </a:lnTo>
                  <a:close/>
                </a:path>
                <a:path w="139700" h="337819">
                  <a:moveTo>
                    <a:pt x="13928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51930"/>
                  </a:lnTo>
                  <a:lnTo>
                    <a:pt x="139280" y="51930"/>
                  </a:lnTo>
                  <a:lnTo>
                    <a:pt x="139280" y="1270"/>
                  </a:lnTo>
                  <a:lnTo>
                    <a:pt x="139280" y="0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315216" y="2997630"/>
              <a:ext cx="139700" cy="34925"/>
            </a:xfrm>
            <a:custGeom>
              <a:avLst/>
              <a:gdLst/>
              <a:ahLst/>
              <a:cxnLst/>
              <a:rect l="l" t="t" r="r" b="b"/>
              <a:pathLst>
                <a:path w="139700" h="34925">
                  <a:moveTo>
                    <a:pt x="0" y="34848"/>
                  </a:moveTo>
                  <a:lnTo>
                    <a:pt x="139280" y="34848"/>
                  </a:lnTo>
                  <a:lnTo>
                    <a:pt x="139280" y="0"/>
                  </a:lnTo>
                  <a:lnTo>
                    <a:pt x="0" y="0"/>
                  </a:lnTo>
                  <a:lnTo>
                    <a:pt x="0" y="34848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5315216" y="2796259"/>
              <a:ext cx="139280" cy="23621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5464048" y="2755899"/>
              <a:ext cx="270510" cy="338455"/>
            </a:xfrm>
            <a:custGeom>
              <a:avLst/>
              <a:gdLst/>
              <a:ahLst/>
              <a:cxnLst/>
              <a:rect l="l" t="t" r="r" b="b"/>
              <a:pathLst>
                <a:path w="270510" h="338455">
                  <a:moveTo>
                    <a:pt x="270179" y="0"/>
                  </a:moveTo>
                  <a:lnTo>
                    <a:pt x="0" y="0"/>
                  </a:lnTo>
                  <a:lnTo>
                    <a:pt x="0" y="329031"/>
                  </a:lnTo>
                  <a:lnTo>
                    <a:pt x="0" y="337959"/>
                  </a:lnTo>
                  <a:lnTo>
                    <a:pt x="270179" y="337959"/>
                  </a:lnTo>
                  <a:lnTo>
                    <a:pt x="270179" y="329031"/>
                  </a:lnTo>
                  <a:lnTo>
                    <a:pt x="270179" y="0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5458079" y="2746971"/>
              <a:ext cx="271145" cy="338455"/>
            </a:xfrm>
            <a:custGeom>
              <a:avLst/>
              <a:gdLst/>
              <a:ahLst/>
              <a:cxnLst/>
              <a:rect l="l" t="t" r="r" b="b"/>
              <a:pathLst>
                <a:path w="271145" h="338455">
                  <a:moveTo>
                    <a:pt x="270789" y="285254"/>
                  </a:moveTo>
                  <a:lnTo>
                    <a:pt x="0" y="285254"/>
                  </a:lnTo>
                  <a:lnTo>
                    <a:pt x="0" y="337959"/>
                  </a:lnTo>
                  <a:lnTo>
                    <a:pt x="270789" y="337959"/>
                  </a:lnTo>
                  <a:lnTo>
                    <a:pt x="270789" y="285254"/>
                  </a:lnTo>
                  <a:close/>
                </a:path>
                <a:path w="271145" h="338455">
                  <a:moveTo>
                    <a:pt x="270789" y="0"/>
                  </a:moveTo>
                  <a:lnTo>
                    <a:pt x="0" y="0"/>
                  </a:lnTo>
                  <a:lnTo>
                    <a:pt x="0" y="54114"/>
                  </a:lnTo>
                  <a:lnTo>
                    <a:pt x="270789" y="54114"/>
                  </a:lnTo>
                  <a:lnTo>
                    <a:pt x="270789" y="0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5458079" y="2797276"/>
              <a:ext cx="271145" cy="236220"/>
            </a:xfrm>
            <a:custGeom>
              <a:avLst/>
              <a:gdLst/>
              <a:ahLst/>
              <a:cxnLst/>
              <a:rect l="l" t="t" r="r" b="b"/>
              <a:pathLst>
                <a:path w="271145" h="236219">
                  <a:moveTo>
                    <a:pt x="270789" y="201117"/>
                  </a:moveTo>
                  <a:lnTo>
                    <a:pt x="0" y="201117"/>
                  </a:lnTo>
                  <a:lnTo>
                    <a:pt x="0" y="234950"/>
                  </a:lnTo>
                  <a:lnTo>
                    <a:pt x="520" y="234950"/>
                  </a:lnTo>
                  <a:lnTo>
                    <a:pt x="520" y="236220"/>
                  </a:lnTo>
                  <a:lnTo>
                    <a:pt x="270256" y="236220"/>
                  </a:lnTo>
                  <a:lnTo>
                    <a:pt x="270256" y="234950"/>
                  </a:lnTo>
                  <a:lnTo>
                    <a:pt x="270789" y="234950"/>
                  </a:lnTo>
                  <a:lnTo>
                    <a:pt x="270789" y="201117"/>
                  </a:lnTo>
                  <a:close/>
                </a:path>
                <a:path w="271145" h="236219">
                  <a:moveTo>
                    <a:pt x="270789" y="1270"/>
                  </a:moveTo>
                  <a:lnTo>
                    <a:pt x="269849" y="1270"/>
                  </a:lnTo>
                  <a:lnTo>
                    <a:pt x="269849" y="0"/>
                  </a:lnTo>
                  <a:lnTo>
                    <a:pt x="927" y="0"/>
                  </a:lnTo>
                  <a:lnTo>
                    <a:pt x="927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37287"/>
                  </a:lnTo>
                  <a:lnTo>
                    <a:pt x="270789" y="37287"/>
                  </a:lnTo>
                  <a:lnTo>
                    <a:pt x="270789" y="3810"/>
                  </a:lnTo>
                  <a:lnTo>
                    <a:pt x="270789" y="1270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5458079" y="2832023"/>
              <a:ext cx="271145" cy="167640"/>
            </a:xfrm>
            <a:custGeom>
              <a:avLst/>
              <a:gdLst/>
              <a:ahLst/>
              <a:cxnLst/>
              <a:rect l="l" t="t" r="r" b="b"/>
              <a:pathLst>
                <a:path w="271145" h="167639">
                  <a:moveTo>
                    <a:pt x="270789" y="1270"/>
                  </a:moveTo>
                  <a:lnTo>
                    <a:pt x="270217" y="1270"/>
                  </a:lnTo>
                  <a:lnTo>
                    <a:pt x="270217" y="0"/>
                  </a:lnTo>
                  <a:lnTo>
                    <a:pt x="558" y="0"/>
                  </a:lnTo>
                  <a:lnTo>
                    <a:pt x="558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166370"/>
                  </a:lnTo>
                  <a:lnTo>
                    <a:pt x="952" y="166370"/>
                  </a:lnTo>
                  <a:lnTo>
                    <a:pt x="952" y="167640"/>
                  </a:lnTo>
                  <a:lnTo>
                    <a:pt x="269811" y="167640"/>
                  </a:lnTo>
                  <a:lnTo>
                    <a:pt x="269811" y="166370"/>
                  </a:lnTo>
                  <a:lnTo>
                    <a:pt x="270789" y="166370"/>
                  </a:lnTo>
                  <a:lnTo>
                    <a:pt x="270789" y="2540"/>
                  </a:lnTo>
                  <a:lnTo>
                    <a:pt x="270789" y="1270"/>
                  </a:lnTo>
                  <a:close/>
                </a:path>
              </a:pathLst>
            </a:custGeom>
            <a:solidFill>
              <a:srgbClr val="4F566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5409664" y="2876078"/>
              <a:ext cx="238556" cy="6371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162" name="object 162"/>
          <p:cNvSpPr txBox="1"/>
          <p:nvPr/>
        </p:nvSpPr>
        <p:spPr>
          <a:xfrm>
            <a:off x="1194854" y="1492523"/>
            <a:ext cx="194568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spc="120" dirty="0">
                <a:solidFill>
                  <a:srgbClr val="050100"/>
                </a:solidFill>
                <a:latin typeface="Arial Unicode MS"/>
                <a:cs typeface="Arial Unicode MS"/>
              </a:rPr>
              <a:t>Schéma</a:t>
            </a:r>
            <a:r>
              <a:rPr sz="2000" spc="120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lang="cs-CZ" sz="2000" spc="100" dirty="0">
                <a:solidFill>
                  <a:srgbClr val="050100"/>
                </a:solidFill>
                <a:latin typeface="Arial Unicode MS"/>
                <a:cs typeface="Arial Unicode MS"/>
              </a:rPr>
              <a:t>zapojení</a:t>
            </a:r>
            <a:endParaRPr sz="2000" dirty="0">
              <a:latin typeface="Arial Unicode MS"/>
              <a:cs typeface="Arial Unicode MS"/>
            </a:endParaRPr>
          </a:p>
        </p:txBody>
      </p:sp>
      <p:sp>
        <p:nvSpPr>
          <p:cNvPr id="210" name="object 2">
            <a:extLst>
              <a:ext uri="{FF2B5EF4-FFF2-40B4-BE49-F238E27FC236}">
                <a16:creationId xmlns:a16="http://schemas.microsoft.com/office/drawing/2014/main" id="{32536AA4-32C6-7008-B9A2-AC28B7527C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8360" y="427223"/>
            <a:ext cx="562809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-10" dirty="0">
                <a:solidFill>
                  <a:srgbClr val="050100"/>
                </a:solidFill>
              </a:rPr>
              <a:t>Systém pro bytové domy</a:t>
            </a:r>
            <a:endParaRPr sz="3200" dirty="0"/>
          </a:p>
        </p:txBody>
      </p:sp>
      <p:sp>
        <p:nvSpPr>
          <p:cNvPr id="211" name="object 120">
            <a:extLst>
              <a:ext uri="{FF2B5EF4-FFF2-40B4-BE49-F238E27FC236}">
                <a16:creationId xmlns:a16="http://schemas.microsoft.com/office/drawing/2014/main" id="{291D21C1-38AC-7D06-A674-10F1BB1EEA9D}"/>
              </a:ext>
            </a:extLst>
          </p:cNvPr>
          <p:cNvSpPr txBox="1"/>
          <p:nvPr/>
        </p:nvSpPr>
        <p:spPr>
          <a:xfrm>
            <a:off x="5290097" y="1282700"/>
            <a:ext cx="289108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spc="75" dirty="0">
                <a:solidFill>
                  <a:srgbClr val="050100"/>
                </a:solidFill>
                <a:latin typeface="Arial Unicode MS"/>
                <a:cs typeface="Arial Unicode MS"/>
              </a:rPr>
              <a:t>Počty zařízení</a:t>
            </a:r>
            <a:endParaRPr sz="2000" dirty="0">
              <a:latin typeface="Arial Unicode MS"/>
              <a:cs typeface="Arial Unicode MS"/>
            </a:endParaRPr>
          </a:p>
        </p:txBody>
      </p:sp>
      <p:sp>
        <p:nvSpPr>
          <p:cNvPr id="212" name="object 146">
            <a:extLst>
              <a:ext uri="{FF2B5EF4-FFF2-40B4-BE49-F238E27FC236}">
                <a16:creationId xmlns:a16="http://schemas.microsoft.com/office/drawing/2014/main" id="{A47D23FC-0E4D-8FC9-8DA9-D315B8767711}"/>
              </a:ext>
            </a:extLst>
          </p:cNvPr>
          <p:cNvSpPr txBox="1"/>
          <p:nvPr/>
        </p:nvSpPr>
        <p:spPr>
          <a:xfrm>
            <a:off x="7820013" y="2029324"/>
            <a:ext cx="739787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00" dirty="0">
                <a:solidFill>
                  <a:srgbClr val="050100"/>
                </a:solidFill>
                <a:latin typeface="Arial Unicode MS"/>
                <a:cs typeface="Arial Unicode MS"/>
              </a:rPr>
              <a:t>64</a:t>
            </a:r>
            <a:r>
              <a:rPr spc="100" dirty="0">
                <a:solidFill>
                  <a:srgbClr val="050100"/>
                </a:solidFill>
                <a:latin typeface="Arial Unicode MS"/>
                <a:cs typeface="Arial Unicode MS"/>
              </a:rPr>
              <a:t>x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213" name="object 137">
            <a:extLst>
              <a:ext uri="{FF2B5EF4-FFF2-40B4-BE49-F238E27FC236}">
                <a16:creationId xmlns:a16="http://schemas.microsoft.com/office/drawing/2014/main" id="{0AA5C8D0-980E-80B6-D383-67E322B83545}"/>
              </a:ext>
            </a:extLst>
          </p:cNvPr>
          <p:cNvSpPr txBox="1"/>
          <p:nvPr/>
        </p:nvSpPr>
        <p:spPr>
          <a:xfrm>
            <a:off x="5315216" y="3344784"/>
            <a:ext cx="35468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60" dirty="0">
                <a:solidFill>
                  <a:srgbClr val="050100"/>
                </a:solidFill>
                <a:latin typeface="Arial Unicode MS"/>
                <a:cs typeface="Arial Unicode MS"/>
              </a:rPr>
              <a:t>Kabel</a:t>
            </a:r>
            <a:r>
              <a:rPr lang="cs-CZ" sz="2000" spc="60" dirty="0">
                <a:solidFill>
                  <a:srgbClr val="050100"/>
                </a:solidFill>
                <a:latin typeface="Arial Unicode MS"/>
                <a:cs typeface="Arial Unicode MS"/>
              </a:rPr>
              <a:t>y</a:t>
            </a:r>
            <a:r>
              <a:rPr sz="2000" spc="60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r>
              <a:rPr sz="2000" spc="120" dirty="0">
                <a:solidFill>
                  <a:srgbClr val="050100"/>
                </a:solidFill>
                <a:latin typeface="Arial Unicode MS"/>
                <a:cs typeface="Arial Unicode MS"/>
              </a:rPr>
              <a:t>a </a:t>
            </a:r>
            <a:r>
              <a:rPr lang="cs-CZ" sz="2000" spc="85" dirty="0">
                <a:solidFill>
                  <a:srgbClr val="050100"/>
                </a:solidFill>
                <a:latin typeface="Arial Unicode MS"/>
                <a:cs typeface="Arial Unicode MS"/>
              </a:rPr>
              <a:t>vzdálenosti</a:t>
            </a:r>
            <a:endParaRPr sz="2000" dirty="0">
              <a:latin typeface="Arial Unicode MS"/>
              <a:cs typeface="Arial Unicode MS"/>
            </a:endParaRPr>
          </a:p>
        </p:txBody>
      </p:sp>
      <p:sp>
        <p:nvSpPr>
          <p:cNvPr id="147" name="object 22">
            <a:extLst>
              <a:ext uri="{FF2B5EF4-FFF2-40B4-BE49-F238E27FC236}">
                <a16:creationId xmlns:a16="http://schemas.microsoft.com/office/drawing/2014/main" id="{AAD337DE-1E8A-D51B-F45F-E95BE5C5A325}"/>
              </a:ext>
            </a:extLst>
          </p:cNvPr>
          <p:cNvSpPr txBox="1"/>
          <p:nvPr/>
        </p:nvSpPr>
        <p:spPr>
          <a:xfrm>
            <a:off x="8636000" y="3750018"/>
            <a:ext cx="762000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spc="-20" dirty="0">
                <a:solidFill>
                  <a:srgbClr val="050100"/>
                </a:solidFill>
                <a:latin typeface="Arial Unicode MS"/>
                <a:cs typeface="Arial Unicode MS"/>
              </a:rPr>
              <a:t>∑(</a:t>
            </a:r>
            <a:r>
              <a:rPr sz="1050" spc="85" dirty="0">
                <a:solidFill>
                  <a:srgbClr val="050100"/>
                </a:solidFill>
                <a:latin typeface="Arial Unicode MS"/>
                <a:cs typeface="Arial Unicode MS"/>
              </a:rPr>
              <a:t>A+B</a:t>
            </a:r>
            <a:r>
              <a:rPr lang="cs-CZ" sz="1050" spc="85" dirty="0">
                <a:solidFill>
                  <a:srgbClr val="050100"/>
                </a:solidFill>
                <a:latin typeface="Arial Unicode MS"/>
                <a:cs typeface="Arial Unicode MS"/>
              </a:rPr>
              <a:t>+C</a:t>
            </a:r>
            <a:r>
              <a:rPr sz="1050" dirty="0">
                <a:solidFill>
                  <a:srgbClr val="050100"/>
                </a:solidFill>
                <a:latin typeface="Arial Unicode MS"/>
                <a:cs typeface="Arial Unicode MS"/>
              </a:rPr>
              <a:t>)</a:t>
            </a:r>
            <a:r>
              <a:rPr lang="cs-CZ" sz="1050" dirty="0">
                <a:solidFill>
                  <a:srgbClr val="050100"/>
                </a:solidFill>
                <a:latin typeface="Arial Unicode MS"/>
                <a:cs typeface="Arial Unicode MS"/>
              </a:rPr>
              <a:t>*</a:t>
            </a:r>
            <a:endParaRPr sz="105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D30A3F-FF75-E1ED-B1B1-472B93A19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object 132">
            <a:extLst>
              <a:ext uri="{FF2B5EF4-FFF2-40B4-BE49-F238E27FC236}">
                <a16:creationId xmlns:a16="http://schemas.microsoft.com/office/drawing/2014/main" id="{79D0B2AD-8A62-E220-83FC-981BA8BEA0D4}"/>
              </a:ext>
            </a:extLst>
          </p:cNvPr>
          <p:cNvGrpSpPr/>
          <p:nvPr/>
        </p:nvGrpSpPr>
        <p:grpSpPr>
          <a:xfrm>
            <a:off x="1194854" y="3464713"/>
            <a:ext cx="399075" cy="975254"/>
            <a:chOff x="5317232" y="1762727"/>
            <a:chExt cx="321945" cy="786765"/>
          </a:xfrm>
        </p:grpSpPr>
        <p:sp>
          <p:nvSpPr>
            <p:cNvPr id="133" name="object 133">
              <a:extLst>
                <a:ext uri="{FF2B5EF4-FFF2-40B4-BE49-F238E27FC236}">
                  <a16:creationId xmlns:a16="http://schemas.microsoft.com/office/drawing/2014/main" id="{48AB8A35-A2F8-899E-BE37-0D1F87A93D79}"/>
                </a:ext>
              </a:extLst>
            </p:cNvPr>
            <p:cNvSpPr/>
            <p:nvPr/>
          </p:nvSpPr>
          <p:spPr>
            <a:xfrm>
              <a:off x="5317232" y="1762727"/>
              <a:ext cx="321945" cy="786765"/>
            </a:xfrm>
            <a:custGeom>
              <a:avLst/>
              <a:gdLst/>
              <a:ahLst/>
              <a:cxnLst/>
              <a:rect l="l" t="t" r="r" b="b"/>
              <a:pathLst>
                <a:path w="321945" h="786764">
                  <a:moveTo>
                    <a:pt x="316725" y="0"/>
                  </a:moveTo>
                  <a:lnTo>
                    <a:pt x="5041" y="0"/>
                  </a:lnTo>
                  <a:lnTo>
                    <a:pt x="0" y="3517"/>
                  </a:lnTo>
                  <a:lnTo>
                    <a:pt x="0" y="7861"/>
                  </a:lnTo>
                  <a:lnTo>
                    <a:pt x="0" y="782904"/>
                  </a:lnTo>
                  <a:lnTo>
                    <a:pt x="5041" y="786434"/>
                  </a:lnTo>
                  <a:lnTo>
                    <a:pt x="316725" y="786434"/>
                  </a:lnTo>
                  <a:lnTo>
                    <a:pt x="321767" y="782904"/>
                  </a:lnTo>
                  <a:lnTo>
                    <a:pt x="321767" y="3517"/>
                  </a:lnTo>
                  <a:lnTo>
                    <a:pt x="316725" y="0"/>
                  </a:lnTo>
                  <a:close/>
                </a:path>
              </a:pathLst>
            </a:custGeom>
            <a:solidFill>
              <a:srgbClr val="C2C3C5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4" name="object 134">
              <a:extLst>
                <a:ext uri="{FF2B5EF4-FFF2-40B4-BE49-F238E27FC236}">
                  <a16:creationId xmlns:a16="http://schemas.microsoft.com/office/drawing/2014/main" id="{E2932089-324E-AA96-CACE-74DD219EFCC6}"/>
                </a:ext>
              </a:extLst>
            </p:cNvPr>
            <p:cNvSpPr/>
            <p:nvPr/>
          </p:nvSpPr>
          <p:spPr>
            <a:xfrm>
              <a:off x="5441076" y="1812666"/>
              <a:ext cx="72339" cy="717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5" name="object 135">
              <a:extLst>
                <a:ext uri="{FF2B5EF4-FFF2-40B4-BE49-F238E27FC236}">
                  <a16:creationId xmlns:a16="http://schemas.microsoft.com/office/drawing/2014/main" id="{83B394F9-B010-E8F7-C33B-27D9B7078F0F}"/>
                </a:ext>
              </a:extLst>
            </p:cNvPr>
            <p:cNvSpPr/>
            <p:nvPr/>
          </p:nvSpPr>
          <p:spPr>
            <a:xfrm>
              <a:off x="5553928" y="1816103"/>
              <a:ext cx="23495" cy="65405"/>
            </a:xfrm>
            <a:custGeom>
              <a:avLst/>
              <a:gdLst/>
              <a:ahLst/>
              <a:cxnLst/>
              <a:rect l="l" t="t" r="r" b="b"/>
              <a:pathLst>
                <a:path w="23495" h="65405">
                  <a:moveTo>
                    <a:pt x="17983" y="0"/>
                  </a:moveTo>
                  <a:lnTo>
                    <a:pt x="5156" y="0"/>
                  </a:lnTo>
                  <a:lnTo>
                    <a:pt x="0" y="5118"/>
                  </a:lnTo>
                  <a:lnTo>
                    <a:pt x="0" y="59753"/>
                  </a:lnTo>
                  <a:lnTo>
                    <a:pt x="5156" y="64871"/>
                  </a:lnTo>
                  <a:lnTo>
                    <a:pt x="11569" y="64871"/>
                  </a:lnTo>
                  <a:lnTo>
                    <a:pt x="17983" y="64871"/>
                  </a:lnTo>
                  <a:lnTo>
                    <a:pt x="23139" y="59753"/>
                  </a:lnTo>
                  <a:lnTo>
                    <a:pt x="23139" y="5118"/>
                  </a:lnTo>
                  <a:lnTo>
                    <a:pt x="17983" y="0"/>
                  </a:lnTo>
                  <a:close/>
                </a:path>
              </a:pathLst>
            </a:custGeom>
            <a:solidFill>
              <a:srgbClr val="F7E5D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6" name="object 136">
              <a:extLst>
                <a:ext uri="{FF2B5EF4-FFF2-40B4-BE49-F238E27FC236}">
                  <a16:creationId xmlns:a16="http://schemas.microsoft.com/office/drawing/2014/main" id="{5CEE5CAF-D159-29A2-E697-293025BF701E}"/>
                </a:ext>
              </a:extLst>
            </p:cNvPr>
            <p:cNvSpPr/>
            <p:nvPr/>
          </p:nvSpPr>
          <p:spPr>
            <a:xfrm>
              <a:off x="5361203" y="1931454"/>
              <a:ext cx="232410" cy="500380"/>
            </a:xfrm>
            <a:custGeom>
              <a:avLst/>
              <a:gdLst/>
              <a:ahLst/>
              <a:cxnLst/>
              <a:rect l="l" t="t" r="r" b="b"/>
              <a:pathLst>
                <a:path w="232410" h="500380">
                  <a:moveTo>
                    <a:pt x="232067" y="1270"/>
                  </a:moveTo>
                  <a:lnTo>
                    <a:pt x="231343" y="1270"/>
                  </a:lnTo>
                  <a:lnTo>
                    <a:pt x="231343" y="0"/>
                  </a:lnTo>
                  <a:lnTo>
                    <a:pt x="736" y="0"/>
                  </a:lnTo>
                  <a:lnTo>
                    <a:pt x="736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499110"/>
                  </a:lnTo>
                  <a:lnTo>
                    <a:pt x="381" y="499110"/>
                  </a:lnTo>
                  <a:lnTo>
                    <a:pt x="381" y="500380"/>
                  </a:lnTo>
                  <a:lnTo>
                    <a:pt x="231698" y="500380"/>
                  </a:lnTo>
                  <a:lnTo>
                    <a:pt x="231698" y="499110"/>
                  </a:lnTo>
                  <a:lnTo>
                    <a:pt x="232067" y="499110"/>
                  </a:lnTo>
                  <a:lnTo>
                    <a:pt x="232067" y="2540"/>
                  </a:lnTo>
                  <a:lnTo>
                    <a:pt x="232067" y="1270"/>
                  </a:lnTo>
                  <a:close/>
                </a:path>
              </a:pathLst>
            </a:custGeom>
            <a:solidFill>
              <a:srgbClr val="5F606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7" name="object 137">
              <a:extLst>
                <a:ext uri="{FF2B5EF4-FFF2-40B4-BE49-F238E27FC236}">
                  <a16:creationId xmlns:a16="http://schemas.microsoft.com/office/drawing/2014/main" id="{AFCACC23-0E0A-BFC9-B632-E57FE47064FF}"/>
                </a:ext>
              </a:extLst>
            </p:cNvPr>
            <p:cNvSpPr/>
            <p:nvPr/>
          </p:nvSpPr>
          <p:spPr>
            <a:xfrm>
              <a:off x="5383784" y="1978507"/>
              <a:ext cx="187325" cy="304800"/>
            </a:xfrm>
            <a:custGeom>
              <a:avLst/>
              <a:gdLst/>
              <a:ahLst/>
              <a:cxnLst/>
              <a:rect l="l" t="t" r="r" b="b"/>
              <a:pathLst>
                <a:path w="187325" h="304800">
                  <a:moveTo>
                    <a:pt x="186918" y="1270"/>
                  </a:moveTo>
                  <a:lnTo>
                    <a:pt x="186715" y="1270"/>
                  </a:lnTo>
                  <a:lnTo>
                    <a:pt x="186715" y="0"/>
                  </a:lnTo>
                  <a:lnTo>
                    <a:pt x="190" y="0"/>
                  </a:lnTo>
                  <a:lnTo>
                    <a:pt x="19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03530"/>
                  </a:lnTo>
                  <a:lnTo>
                    <a:pt x="1117" y="303530"/>
                  </a:lnTo>
                  <a:lnTo>
                    <a:pt x="1117" y="304800"/>
                  </a:lnTo>
                  <a:lnTo>
                    <a:pt x="185788" y="304800"/>
                  </a:lnTo>
                  <a:lnTo>
                    <a:pt x="185788" y="303530"/>
                  </a:lnTo>
                  <a:lnTo>
                    <a:pt x="186918" y="303530"/>
                  </a:lnTo>
                  <a:lnTo>
                    <a:pt x="186918" y="2540"/>
                  </a:lnTo>
                  <a:lnTo>
                    <a:pt x="186918" y="1270"/>
                  </a:lnTo>
                  <a:close/>
                </a:path>
              </a:pathLst>
            </a:custGeom>
            <a:solidFill>
              <a:srgbClr val="7D7E83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8" name="object 138">
              <a:extLst>
                <a:ext uri="{FF2B5EF4-FFF2-40B4-BE49-F238E27FC236}">
                  <a16:creationId xmlns:a16="http://schemas.microsoft.com/office/drawing/2014/main" id="{7BAD3889-7F3C-3913-2655-B9FC8887BDBA}"/>
                </a:ext>
              </a:extLst>
            </p:cNvPr>
            <p:cNvSpPr/>
            <p:nvPr/>
          </p:nvSpPr>
          <p:spPr>
            <a:xfrm>
              <a:off x="5468415" y="2458356"/>
              <a:ext cx="18415" cy="19685"/>
            </a:xfrm>
            <a:custGeom>
              <a:avLst/>
              <a:gdLst/>
              <a:ahLst/>
              <a:cxnLst/>
              <a:rect l="l" t="t" r="r" b="b"/>
              <a:pathLst>
                <a:path w="18414" h="19685">
                  <a:moveTo>
                    <a:pt x="15100" y="0"/>
                  </a:moveTo>
                  <a:lnTo>
                    <a:pt x="13068" y="152"/>
                  </a:lnTo>
                  <a:lnTo>
                    <a:pt x="0" y="15163"/>
                  </a:lnTo>
                  <a:lnTo>
                    <a:pt x="152" y="17183"/>
                  </a:lnTo>
                  <a:lnTo>
                    <a:pt x="1498" y="18326"/>
                  </a:lnTo>
                  <a:lnTo>
                    <a:pt x="2844" y="19469"/>
                  </a:lnTo>
                  <a:lnTo>
                    <a:pt x="4876" y="19329"/>
                  </a:lnTo>
                  <a:lnTo>
                    <a:pt x="17945" y="4305"/>
                  </a:lnTo>
                  <a:lnTo>
                    <a:pt x="17805" y="2298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40404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9" name="object 139">
              <a:extLst>
                <a:ext uri="{FF2B5EF4-FFF2-40B4-BE49-F238E27FC236}">
                  <a16:creationId xmlns:a16="http://schemas.microsoft.com/office/drawing/2014/main" id="{C218F7B8-A23E-6DDD-43D1-C476A22E7037}"/>
                </a:ext>
              </a:extLst>
            </p:cNvPr>
            <p:cNvSpPr/>
            <p:nvPr/>
          </p:nvSpPr>
          <p:spPr>
            <a:xfrm>
              <a:off x="5383783" y="1977988"/>
              <a:ext cx="187325" cy="305435"/>
            </a:xfrm>
            <a:custGeom>
              <a:avLst/>
              <a:gdLst/>
              <a:ahLst/>
              <a:cxnLst/>
              <a:rect l="l" t="t" r="r" b="b"/>
              <a:pathLst>
                <a:path w="187325" h="305435">
                  <a:moveTo>
                    <a:pt x="0" y="0"/>
                  </a:moveTo>
                  <a:lnTo>
                    <a:pt x="0" y="304812"/>
                  </a:lnTo>
                  <a:lnTo>
                    <a:pt x="186918" y="304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7578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grpSp>
        <p:nvGrpSpPr>
          <p:cNvPr id="140" name="object 140">
            <a:extLst>
              <a:ext uri="{FF2B5EF4-FFF2-40B4-BE49-F238E27FC236}">
                <a16:creationId xmlns:a16="http://schemas.microsoft.com/office/drawing/2014/main" id="{DF94A302-9724-3FBF-50E8-7498ABE96524}"/>
              </a:ext>
            </a:extLst>
          </p:cNvPr>
          <p:cNvGrpSpPr/>
          <p:nvPr/>
        </p:nvGrpSpPr>
        <p:grpSpPr>
          <a:xfrm>
            <a:off x="2235200" y="3562616"/>
            <a:ext cx="796530" cy="470231"/>
            <a:chOff x="6971072" y="1964269"/>
            <a:chExt cx="618490" cy="365125"/>
          </a:xfrm>
        </p:grpSpPr>
        <p:sp>
          <p:nvSpPr>
            <p:cNvPr id="141" name="object 141">
              <a:extLst>
                <a:ext uri="{FF2B5EF4-FFF2-40B4-BE49-F238E27FC236}">
                  <a16:creationId xmlns:a16="http://schemas.microsoft.com/office/drawing/2014/main" id="{FC75CDD3-F6A2-244D-E346-F75CC0F55FCC}"/>
                </a:ext>
              </a:extLst>
            </p:cNvPr>
            <p:cNvSpPr/>
            <p:nvPr/>
          </p:nvSpPr>
          <p:spPr>
            <a:xfrm>
              <a:off x="6971072" y="1964269"/>
              <a:ext cx="618490" cy="355600"/>
            </a:xfrm>
            <a:custGeom>
              <a:avLst/>
              <a:gdLst/>
              <a:ahLst/>
              <a:cxnLst/>
              <a:rect l="l" t="t" r="r" b="b"/>
              <a:pathLst>
                <a:path w="618490" h="355600">
                  <a:moveTo>
                    <a:pt x="615175" y="0"/>
                  </a:moveTo>
                  <a:lnTo>
                    <a:pt x="2768" y="0"/>
                  </a:lnTo>
                  <a:lnTo>
                    <a:pt x="0" y="3175"/>
                  </a:lnTo>
                  <a:lnTo>
                    <a:pt x="0" y="7099"/>
                  </a:lnTo>
                  <a:lnTo>
                    <a:pt x="0" y="351891"/>
                  </a:lnTo>
                  <a:lnTo>
                    <a:pt x="2768" y="355066"/>
                  </a:lnTo>
                  <a:lnTo>
                    <a:pt x="615175" y="355066"/>
                  </a:lnTo>
                  <a:lnTo>
                    <a:pt x="617931" y="351891"/>
                  </a:lnTo>
                  <a:lnTo>
                    <a:pt x="617931" y="3175"/>
                  </a:lnTo>
                  <a:lnTo>
                    <a:pt x="615175" y="0"/>
                  </a:lnTo>
                  <a:close/>
                </a:path>
              </a:pathLst>
            </a:custGeom>
            <a:solidFill>
              <a:srgbClr val="EBECE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2" name="object 142">
              <a:extLst>
                <a:ext uri="{FF2B5EF4-FFF2-40B4-BE49-F238E27FC236}">
                  <a16:creationId xmlns:a16="http://schemas.microsoft.com/office/drawing/2014/main" id="{25C39363-E88F-1BE2-A7E7-43F96CAD3E3A}"/>
                </a:ext>
              </a:extLst>
            </p:cNvPr>
            <p:cNvSpPr/>
            <p:nvPr/>
          </p:nvSpPr>
          <p:spPr>
            <a:xfrm>
              <a:off x="7063284" y="2024846"/>
              <a:ext cx="422275" cy="238125"/>
            </a:xfrm>
            <a:custGeom>
              <a:avLst/>
              <a:gdLst/>
              <a:ahLst/>
              <a:cxnLst/>
              <a:rect l="l" t="t" r="r" b="b"/>
              <a:pathLst>
                <a:path w="422275" h="238125">
                  <a:moveTo>
                    <a:pt x="418871" y="0"/>
                  </a:moveTo>
                  <a:lnTo>
                    <a:pt x="2832" y="0"/>
                  </a:lnTo>
                  <a:lnTo>
                    <a:pt x="0" y="3200"/>
                  </a:lnTo>
                  <a:lnTo>
                    <a:pt x="0" y="7137"/>
                  </a:lnTo>
                  <a:lnTo>
                    <a:pt x="0" y="234645"/>
                  </a:lnTo>
                  <a:lnTo>
                    <a:pt x="2832" y="237832"/>
                  </a:lnTo>
                  <a:lnTo>
                    <a:pt x="418871" y="237832"/>
                  </a:lnTo>
                  <a:lnTo>
                    <a:pt x="421703" y="234645"/>
                  </a:lnTo>
                  <a:lnTo>
                    <a:pt x="421703" y="3200"/>
                  </a:lnTo>
                  <a:lnTo>
                    <a:pt x="418871" y="0"/>
                  </a:lnTo>
                  <a:close/>
                </a:path>
              </a:pathLst>
            </a:custGeom>
            <a:solidFill>
              <a:srgbClr val="A5A6AA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3" name="object 143">
              <a:extLst>
                <a:ext uri="{FF2B5EF4-FFF2-40B4-BE49-F238E27FC236}">
                  <a16:creationId xmlns:a16="http://schemas.microsoft.com/office/drawing/2014/main" id="{C6E31BAB-9AB9-8A71-B845-B3A8A74A3AFE}"/>
                </a:ext>
              </a:extLst>
            </p:cNvPr>
            <p:cNvSpPr/>
            <p:nvPr/>
          </p:nvSpPr>
          <p:spPr>
            <a:xfrm>
              <a:off x="7524344" y="2134247"/>
              <a:ext cx="30480" cy="125730"/>
            </a:xfrm>
            <a:custGeom>
              <a:avLst/>
              <a:gdLst/>
              <a:ahLst/>
              <a:cxnLst/>
              <a:rect l="l" t="t" r="r" b="b"/>
              <a:pathLst>
                <a:path w="30479" h="125730">
                  <a:moveTo>
                    <a:pt x="30365" y="102120"/>
                  </a:moveTo>
                  <a:lnTo>
                    <a:pt x="23571" y="95338"/>
                  </a:lnTo>
                  <a:lnTo>
                    <a:pt x="6794" y="95338"/>
                  </a:lnTo>
                  <a:lnTo>
                    <a:pt x="0" y="102120"/>
                  </a:lnTo>
                  <a:lnTo>
                    <a:pt x="0" y="110490"/>
                  </a:lnTo>
                  <a:lnTo>
                    <a:pt x="0" y="118859"/>
                  </a:lnTo>
                  <a:lnTo>
                    <a:pt x="6794" y="125641"/>
                  </a:lnTo>
                  <a:lnTo>
                    <a:pt x="23571" y="125641"/>
                  </a:lnTo>
                  <a:lnTo>
                    <a:pt x="30365" y="118859"/>
                  </a:lnTo>
                  <a:lnTo>
                    <a:pt x="30365" y="102120"/>
                  </a:lnTo>
                  <a:close/>
                </a:path>
                <a:path w="30479" h="125730">
                  <a:moveTo>
                    <a:pt x="30365" y="6629"/>
                  </a:moveTo>
                  <a:lnTo>
                    <a:pt x="23571" y="0"/>
                  </a:lnTo>
                  <a:lnTo>
                    <a:pt x="6794" y="0"/>
                  </a:lnTo>
                  <a:lnTo>
                    <a:pt x="0" y="6629"/>
                  </a:lnTo>
                  <a:lnTo>
                    <a:pt x="0" y="14859"/>
                  </a:lnTo>
                  <a:lnTo>
                    <a:pt x="0" y="23088"/>
                  </a:lnTo>
                  <a:lnTo>
                    <a:pt x="6794" y="29718"/>
                  </a:lnTo>
                  <a:lnTo>
                    <a:pt x="23571" y="29718"/>
                  </a:lnTo>
                  <a:lnTo>
                    <a:pt x="30365" y="23088"/>
                  </a:lnTo>
                  <a:lnTo>
                    <a:pt x="30365" y="6629"/>
                  </a:lnTo>
                  <a:close/>
                </a:path>
              </a:pathLst>
            </a:custGeom>
            <a:solidFill>
              <a:srgbClr val="D0D1D2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4" name="object 144">
              <a:extLst>
                <a:ext uri="{FF2B5EF4-FFF2-40B4-BE49-F238E27FC236}">
                  <a16:creationId xmlns:a16="http://schemas.microsoft.com/office/drawing/2014/main" id="{97ECCD80-DDBA-13F6-A093-F75DCC508D35}"/>
                </a:ext>
              </a:extLst>
            </p:cNvPr>
            <p:cNvSpPr/>
            <p:nvPr/>
          </p:nvSpPr>
          <p:spPr>
            <a:xfrm>
              <a:off x="7432698" y="2286807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6096" y="0"/>
                  </a:moveTo>
                  <a:lnTo>
                    <a:pt x="1778" y="0"/>
                  </a:lnTo>
                  <a:lnTo>
                    <a:pt x="0" y="1778"/>
                  </a:lnTo>
                  <a:lnTo>
                    <a:pt x="0" y="3924"/>
                  </a:lnTo>
                  <a:lnTo>
                    <a:pt x="0" y="6070"/>
                  </a:lnTo>
                  <a:lnTo>
                    <a:pt x="1778" y="7848"/>
                  </a:lnTo>
                  <a:lnTo>
                    <a:pt x="6096" y="7848"/>
                  </a:lnTo>
                  <a:lnTo>
                    <a:pt x="7874" y="6070"/>
                  </a:lnTo>
                  <a:lnTo>
                    <a:pt x="7874" y="1778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4B4E4C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45" name="object 145">
              <a:extLst>
                <a:ext uri="{FF2B5EF4-FFF2-40B4-BE49-F238E27FC236}">
                  <a16:creationId xmlns:a16="http://schemas.microsoft.com/office/drawing/2014/main" id="{D0EF4D87-811A-16AC-3EE6-6764834B9F5D}"/>
                </a:ext>
              </a:extLst>
            </p:cNvPr>
            <p:cNvSpPr/>
            <p:nvPr/>
          </p:nvSpPr>
          <p:spPr>
            <a:xfrm>
              <a:off x="7232533" y="1964271"/>
              <a:ext cx="356870" cy="365125"/>
            </a:xfrm>
            <a:custGeom>
              <a:avLst/>
              <a:gdLst/>
              <a:ahLst/>
              <a:cxnLst/>
              <a:rect l="l" t="t" r="r" b="b"/>
              <a:pathLst>
                <a:path w="356870" h="365125">
                  <a:moveTo>
                    <a:pt x="356476" y="0"/>
                  </a:moveTo>
                  <a:lnTo>
                    <a:pt x="0" y="11074"/>
                  </a:lnTo>
                  <a:lnTo>
                    <a:pt x="356476" y="364604"/>
                  </a:lnTo>
                  <a:lnTo>
                    <a:pt x="356476" y="0"/>
                  </a:lnTo>
                  <a:close/>
                </a:path>
              </a:pathLst>
            </a:custGeom>
            <a:solidFill>
              <a:srgbClr val="ECEBEB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146" name="object 146">
            <a:extLst>
              <a:ext uri="{FF2B5EF4-FFF2-40B4-BE49-F238E27FC236}">
                <a16:creationId xmlns:a16="http://schemas.microsoft.com/office/drawing/2014/main" id="{7FCF9C0E-9BD1-C1ED-60C3-BFE75172C1D4}"/>
              </a:ext>
            </a:extLst>
          </p:cNvPr>
          <p:cNvSpPr txBox="1"/>
          <p:nvPr/>
        </p:nvSpPr>
        <p:spPr>
          <a:xfrm>
            <a:off x="1707982" y="3732777"/>
            <a:ext cx="500044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00" dirty="0">
                <a:solidFill>
                  <a:srgbClr val="050100"/>
                </a:solidFill>
                <a:latin typeface="Arial Unicode MS"/>
                <a:cs typeface="Arial Unicode MS"/>
              </a:rPr>
              <a:t>8</a:t>
            </a:r>
            <a:r>
              <a:rPr spc="100" dirty="0">
                <a:solidFill>
                  <a:srgbClr val="050100"/>
                </a:solidFill>
                <a:latin typeface="Arial Unicode MS"/>
                <a:cs typeface="Arial Unicode MS"/>
              </a:rPr>
              <a:t>x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148" name="object 148">
            <a:extLst>
              <a:ext uri="{FF2B5EF4-FFF2-40B4-BE49-F238E27FC236}">
                <a16:creationId xmlns:a16="http://schemas.microsoft.com/office/drawing/2014/main" id="{87DE9A01-A203-86C1-734C-122F955FE3F6}"/>
              </a:ext>
            </a:extLst>
          </p:cNvPr>
          <p:cNvSpPr txBox="1"/>
          <p:nvPr/>
        </p:nvSpPr>
        <p:spPr>
          <a:xfrm>
            <a:off x="4878827" y="5321300"/>
            <a:ext cx="4976373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sz="1050" i="1" spc="65" dirty="0">
                <a:solidFill>
                  <a:srgbClr val="050100"/>
                </a:solidFill>
                <a:latin typeface="Arial Unicode MS"/>
                <a:cs typeface="Arial Unicode MS"/>
              </a:rPr>
              <a:t>*Maximální vzdálenost mezi dveřní stanicí a nejvzdálenějšího monitoru.</a:t>
            </a:r>
            <a:r>
              <a:rPr lang="pl-PL" sz="1050" i="1" spc="-15" dirty="0">
                <a:solidFill>
                  <a:srgbClr val="050100"/>
                </a:solidFill>
                <a:latin typeface="Arial Unicode MS"/>
                <a:cs typeface="Arial Unicode MS"/>
              </a:rPr>
              <a:t> </a:t>
            </a:r>
            <a:endParaRPr sz="1050" i="1" dirty="0">
              <a:latin typeface="Arial Unicode MS"/>
              <a:cs typeface="Arial Unicode MS"/>
            </a:endParaRPr>
          </a:p>
        </p:txBody>
      </p:sp>
      <p:sp>
        <p:nvSpPr>
          <p:cNvPr id="150" name="object 150">
            <a:extLst>
              <a:ext uri="{FF2B5EF4-FFF2-40B4-BE49-F238E27FC236}">
                <a16:creationId xmlns:a16="http://schemas.microsoft.com/office/drawing/2014/main" id="{7B490FCE-2D0E-BF14-0792-B5E83B0DA98D}"/>
              </a:ext>
            </a:extLst>
          </p:cNvPr>
          <p:cNvSpPr txBox="1"/>
          <p:nvPr/>
        </p:nvSpPr>
        <p:spPr>
          <a:xfrm>
            <a:off x="1195201" y="992236"/>
            <a:ext cx="5307197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114" dirty="0">
                <a:solidFill>
                  <a:srgbClr val="050100"/>
                </a:solidFill>
                <a:latin typeface="Arial Unicode MS"/>
                <a:cs typeface="Arial Unicode MS"/>
              </a:rPr>
              <a:t>Až </a:t>
            </a:r>
            <a:r>
              <a:rPr spc="95" dirty="0">
                <a:solidFill>
                  <a:srgbClr val="050100"/>
                </a:solidFill>
                <a:latin typeface="Arial Unicode MS"/>
                <a:cs typeface="Arial Unicode MS"/>
              </a:rPr>
              <a:t>64 </a:t>
            </a:r>
            <a:r>
              <a:rPr spc="110" dirty="0">
                <a:solidFill>
                  <a:srgbClr val="050100"/>
                </a:solidFill>
                <a:latin typeface="Arial Unicode MS"/>
                <a:cs typeface="Arial Unicode MS"/>
              </a:rPr>
              <a:t>apartmánů</a:t>
            </a:r>
            <a:endParaRPr dirty="0">
              <a:latin typeface="Arial Unicode MS"/>
              <a:cs typeface="Arial Unicode MS"/>
            </a:endParaRPr>
          </a:p>
        </p:txBody>
      </p:sp>
      <p:grpSp>
        <p:nvGrpSpPr>
          <p:cNvPr id="151" name="object 151">
            <a:extLst>
              <a:ext uri="{FF2B5EF4-FFF2-40B4-BE49-F238E27FC236}">
                <a16:creationId xmlns:a16="http://schemas.microsoft.com/office/drawing/2014/main" id="{A34A5A70-2CA6-53CD-0BC7-E147E86DAD0E}"/>
              </a:ext>
            </a:extLst>
          </p:cNvPr>
          <p:cNvGrpSpPr/>
          <p:nvPr/>
        </p:nvGrpSpPr>
        <p:grpSpPr>
          <a:xfrm>
            <a:off x="2235200" y="4205984"/>
            <a:ext cx="419100" cy="348615"/>
            <a:chOff x="5315216" y="2745600"/>
            <a:chExt cx="419100" cy="348615"/>
          </a:xfrm>
        </p:grpSpPr>
        <p:sp>
          <p:nvSpPr>
            <p:cNvPr id="152" name="object 152">
              <a:extLst>
                <a:ext uri="{FF2B5EF4-FFF2-40B4-BE49-F238E27FC236}">
                  <a16:creationId xmlns:a16="http://schemas.microsoft.com/office/drawing/2014/main" id="{CD41326C-FA7B-ED4D-3260-A480CBCC754C}"/>
                </a:ext>
              </a:extLst>
            </p:cNvPr>
            <p:cNvSpPr/>
            <p:nvPr/>
          </p:nvSpPr>
          <p:spPr>
            <a:xfrm>
              <a:off x="5321185" y="2755125"/>
              <a:ext cx="139065" cy="337820"/>
            </a:xfrm>
            <a:custGeom>
              <a:avLst/>
              <a:gdLst/>
              <a:ahLst/>
              <a:cxnLst/>
              <a:rect l="l" t="t" r="r" b="b"/>
              <a:pathLst>
                <a:path w="139064" h="337819">
                  <a:moveTo>
                    <a:pt x="138684" y="328295"/>
                  </a:moveTo>
                  <a:lnTo>
                    <a:pt x="136893" y="328295"/>
                  </a:lnTo>
                  <a:lnTo>
                    <a:pt x="136893" y="1270"/>
                  </a:lnTo>
                  <a:lnTo>
                    <a:pt x="136893" y="0"/>
                  </a:lnTo>
                  <a:lnTo>
                    <a:pt x="133311" y="0"/>
                  </a:lnTo>
                  <a:lnTo>
                    <a:pt x="133311" y="1270"/>
                  </a:lnTo>
                  <a:lnTo>
                    <a:pt x="0" y="1270"/>
                  </a:lnTo>
                  <a:lnTo>
                    <a:pt x="0" y="328295"/>
                  </a:lnTo>
                  <a:lnTo>
                    <a:pt x="0" y="329806"/>
                  </a:lnTo>
                  <a:lnTo>
                    <a:pt x="0" y="336550"/>
                  </a:lnTo>
                  <a:lnTo>
                    <a:pt x="495" y="336550"/>
                  </a:lnTo>
                  <a:lnTo>
                    <a:pt x="495" y="337820"/>
                  </a:lnTo>
                  <a:lnTo>
                    <a:pt x="138188" y="337820"/>
                  </a:lnTo>
                  <a:lnTo>
                    <a:pt x="138188" y="336550"/>
                  </a:lnTo>
                  <a:lnTo>
                    <a:pt x="138684" y="336550"/>
                  </a:lnTo>
                  <a:lnTo>
                    <a:pt x="138684" y="329806"/>
                  </a:lnTo>
                  <a:lnTo>
                    <a:pt x="138684" y="328295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3" name="object 153">
              <a:extLst>
                <a:ext uri="{FF2B5EF4-FFF2-40B4-BE49-F238E27FC236}">
                  <a16:creationId xmlns:a16="http://schemas.microsoft.com/office/drawing/2014/main" id="{8B0AEAD4-9DCC-C84A-53F8-C761E9A882B3}"/>
                </a:ext>
              </a:extLst>
            </p:cNvPr>
            <p:cNvSpPr/>
            <p:nvPr/>
          </p:nvSpPr>
          <p:spPr>
            <a:xfrm>
              <a:off x="5315216" y="2745600"/>
              <a:ext cx="139700" cy="337820"/>
            </a:xfrm>
            <a:custGeom>
              <a:avLst/>
              <a:gdLst/>
              <a:ahLst/>
              <a:cxnLst/>
              <a:rect l="l" t="t" r="r" b="b"/>
              <a:pathLst>
                <a:path w="139700" h="337819">
                  <a:moveTo>
                    <a:pt x="139280" y="286880"/>
                  </a:moveTo>
                  <a:lnTo>
                    <a:pt x="0" y="286880"/>
                  </a:lnTo>
                  <a:lnTo>
                    <a:pt x="0" y="337820"/>
                  </a:lnTo>
                  <a:lnTo>
                    <a:pt x="139280" y="337820"/>
                  </a:lnTo>
                  <a:lnTo>
                    <a:pt x="139280" y="286880"/>
                  </a:lnTo>
                  <a:close/>
                </a:path>
                <a:path w="139700" h="337819">
                  <a:moveTo>
                    <a:pt x="13928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51930"/>
                  </a:lnTo>
                  <a:lnTo>
                    <a:pt x="139280" y="51930"/>
                  </a:lnTo>
                  <a:lnTo>
                    <a:pt x="139280" y="1270"/>
                  </a:lnTo>
                  <a:lnTo>
                    <a:pt x="139280" y="0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4" name="object 154">
              <a:extLst>
                <a:ext uri="{FF2B5EF4-FFF2-40B4-BE49-F238E27FC236}">
                  <a16:creationId xmlns:a16="http://schemas.microsoft.com/office/drawing/2014/main" id="{15E3063A-C2BE-0035-C234-6542A8DC3F0C}"/>
                </a:ext>
              </a:extLst>
            </p:cNvPr>
            <p:cNvSpPr/>
            <p:nvPr/>
          </p:nvSpPr>
          <p:spPr>
            <a:xfrm>
              <a:off x="5315216" y="2997630"/>
              <a:ext cx="139700" cy="34925"/>
            </a:xfrm>
            <a:custGeom>
              <a:avLst/>
              <a:gdLst/>
              <a:ahLst/>
              <a:cxnLst/>
              <a:rect l="l" t="t" r="r" b="b"/>
              <a:pathLst>
                <a:path w="139700" h="34925">
                  <a:moveTo>
                    <a:pt x="0" y="34848"/>
                  </a:moveTo>
                  <a:lnTo>
                    <a:pt x="139280" y="34848"/>
                  </a:lnTo>
                  <a:lnTo>
                    <a:pt x="139280" y="0"/>
                  </a:lnTo>
                  <a:lnTo>
                    <a:pt x="0" y="0"/>
                  </a:lnTo>
                  <a:lnTo>
                    <a:pt x="0" y="34848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5" name="object 155">
              <a:extLst>
                <a:ext uri="{FF2B5EF4-FFF2-40B4-BE49-F238E27FC236}">
                  <a16:creationId xmlns:a16="http://schemas.microsoft.com/office/drawing/2014/main" id="{43FE6ACA-A6AD-D784-680C-5F905AE6F51C}"/>
                </a:ext>
              </a:extLst>
            </p:cNvPr>
            <p:cNvSpPr/>
            <p:nvPr/>
          </p:nvSpPr>
          <p:spPr>
            <a:xfrm>
              <a:off x="5315216" y="2796259"/>
              <a:ext cx="139280" cy="2362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6" name="object 156">
              <a:extLst>
                <a:ext uri="{FF2B5EF4-FFF2-40B4-BE49-F238E27FC236}">
                  <a16:creationId xmlns:a16="http://schemas.microsoft.com/office/drawing/2014/main" id="{B2019383-7741-8AFA-184B-783BEAB350A9}"/>
                </a:ext>
              </a:extLst>
            </p:cNvPr>
            <p:cNvSpPr/>
            <p:nvPr/>
          </p:nvSpPr>
          <p:spPr>
            <a:xfrm>
              <a:off x="5464048" y="2755899"/>
              <a:ext cx="270510" cy="338455"/>
            </a:xfrm>
            <a:custGeom>
              <a:avLst/>
              <a:gdLst/>
              <a:ahLst/>
              <a:cxnLst/>
              <a:rect l="l" t="t" r="r" b="b"/>
              <a:pathLst>
                <a:path w="270510" h="338455">
                  <a:moveTo>
                    <a:pt x="270179" y="0"/>
                  </a:moveTo>
                  <a:lnTo>
                    <a:pt x="0" y="0"/>
                  </a:lnTo>
                  <a:lnTo>
                    <a:pt x="0" y="329031"/>
                  </a:lnTo>
                  <a:lnTo>
                    <a:pt x="0" y="337959"/>
                  </a:lnTo>
                  <a:lnTo>
                    <a:pt x="270179" y="337959"/>
                  </a:lnTo>
                  <a:lnTo>
                    <a:pt x="270179" y="329031"/>
                  </a:lnTo>
                  <a:lnTo>
                    <a:pt x="270179" y="0"/>
                  </a:lnTo>
                  <a:close/>
                </a:path>
              </a:pathLst>
            </a:custGeom>
            <a:solidFill>
              <a:srgbClr val="595B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7" name="object 157">
              <a:extLst>
                <a:ext uri="{FF2B5EF4-FFF2-40B4-BE49-F238E27FC236}">
                  <a16:creationId xmlns:a16="http://schemas.microsoft.com/office/drawing/2014/main" id="{3778457F-3584-C199-5663-1C6A89CA6AAD}"/>
                </a:ext>
              </a:extLst>
            </p:cNvPr>
            <p:cNvSpPr/>
            <p:nvPr/>
          </p:nvSpPr>
          <p:spPr>
            <a:xfrm>
              <a:off x="5458079" y="2746971"/>
              <a:ext cx="271145" cy="338455"/>
            </a:xfrm>
            <a:custGeom>
              <a:avLst/>
              <a:gdLst/>
              <a:ahLst/>
              <a:cxnLst/>
              <a:rect l="l" t="t" r="r" b="b"/>
              <a:pathLst>
                <a:path w="271145" h="338455">
                  <a:moveTo>
                    <a:pt x="270789" y="285254"/>
                  </a:moveTo>
                  <a:lnTo>
                    <a:pt x="0" y="285254"/>
                  </a:lnTo>
                  <a:lnTo>
                    <a:pt x="0" y="337959"/>
                  </a:lnTo>
                  <a:lnTo>
                    <a:pt x="270789" y="337959"/>
                  </a:lnTo>
                  <a:lnTo>
                    <a:pt x="270789" y="285254"/>
                  </a:lnTo>
                  <a:close/>
                </a:path>
                <a:path w="271145" h="338455">
                  <a:moveTo>
                    <a:pt x="270789" y="0"/>
                  </a:moveTo>
                  <a:lnTo>
                    <a:pt x="0" y="0"/>
                  </a:lnTo>
                  <a:lnTo>
                    <a:pt x="0" y="54114"/>
                  </a:lnTo>
                  <a:lnTo>
                    <a:pt x="270789" y="54114"/>
                  </a:lnTo>
                  <a:lnTo>
                    <a:pt x="270789" y="0"/>
                  </a:lnTo>
                  <a:close/>
                </a:path>
              </a:pathLst>
            </a:custGeom>
            <a:solidFill>
              <a:srgbClr val="454556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8" name="object 158">
              <a:extLst>
                <a:ext uri="{FF2B5EF4-FFF2-40B4-BE49-F238E27FC236}">
                  <a16:creationId xmlns:a16="http://schemas.microsoft.com/office/drawing/2014/main" id="{8179AD03-7611-CE6E-1B76-63EB1C6AA99D}"/>
                </a:ext>
              </a:extLst>
            </p:cNvPr>
            <p:cNvSpPr/>
            <p:nvPr/>
          </p:nvSpPr>
          <p:spPr>
            <a:xfrm>
              <a:off x="5458079" y="2797276"/>
              <a:ext cx="271145" cy="236220"/>
            </a:xfrm>
            <a:custGeom>
              <a:avLst/>
              <a:gdLst/>
              <a:ahLst/>
              <a:cxnLst/>
              <a:rect l="l" t="t" r="r" b="b"/>
              <a:pathLst>
                <a:path w="271145" h="236219">
                  <a:moveTo>
                    <a:pt x="270789" y="201117"/>
                  </a:moveTo>
                  <a:lnTo>
                    <a:pt x="0" y="201117"/>
                  </a:lnTo>
                  <a:lnTo>
                    <a:pt x="0" y="234950"/>
                  </a:lnTo>
                  <a:lnTo>
                    <a:pt x="520" y="234950"/>
                  </a:lnTo>
                  <a:lnTo>
                    <a:pt x="520" y="236220"/>
                  </a:lnTo>
                  <a:lnTo>
                    <a:pt x="270256" y="236220"/>
                  </a:lnTo>
                  <a:lnTo>
                    <a:pt x="270256" y="234950"/>
                  </a:lnTo>
                  <a:lnTo>
                    <a:pt x="270789" y="234950"/>
                  </a:lnTo>
                  <a:lnTo>
                    <a:pt x="270789" y="201117"/>
                  </a:lnTo>
                  <a:close/>
                </a:path>
                <a:path w="271145" h="236219">
                  <a:moveTo>
                    <a:pt x="270789" y="1270"/>
                  </a:moveTo>
                  <a:lnTo>
                    <a:pt x="269849" y="1270"/>
                  </a:lnTo>
                  <a:lnTo>
                    <a:pt x="269849" y="0"/>
                  </a:lnTo>
                  <a:lnTo>
                    <a:pt x="927" y="0"/>
                  </a:lnTo>
                  <a:lnTo>
                    <a:pt x="927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37287"/>
                  </a:lnTo>
                  <a:lnTo>
                    <a:pt x="270789" y="37287"/>
                  </a:lnTo>
                  <a:lnTo>
                    <a:pt x="270789" y="3810"/>
                  </a:lnTo>
                  <a:lnTo>
                    <a:pt x="270789" y="1270"/>
                  </a:lnTo>
                  <a:close/>
                </a:path>
              </a:pathLst>
            </a:custGeom>
            <a:solidFill>
              <a:srgbClr val="4A4D5E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59" name="object 159">
              <a:extLst>
                <a:ext uri="{FF2B5EF4-FFF2-40B4-BE49-F238E27FC236}">
                  <a16:creationId xmlns:a16="http://schemas.microsoft.com/office/drawing/2014/main" id="{7A96BBFE-67CB-E8F8-9BCE-E530D2C27528}"/>
                </a:ext>
              </a:extLst>
            </p:cNvPr>
            <p:cNvSpPr/>
            <p:nvPr/>
          </p:nvSpPr>
          <p:spPr>
            <a:xfrm>
              <a:off x="5458079" y="2832023"/>
              <a:ext cx="271145" cy="167640"/>
            </a:xfrm>
            <a:custGeom>
              <a:avLst/>
              <a:gdLst/>
              <a:ahLst/>
              <a:cxnLst/>
              <a:rect l="l" t="t" r="r" b="b"/>
              <a:pathLst>
                <a:path w="271145" h="167639">
                  <a:moveTo>
                    <a:pt x="270789" y="1270"/>
                  </a:moveTo>
                  <a:lnTo>
                    <a:pt x="270217" y="1270"/>
                  </a:lnTo>
                  <a:lnTo>
                    <a:pt x="270217" y="0"/>
                  </a:lnTo>
                  <a:lnTo>
                    <a:pt x="558" y="0"/>
                  </a:lnTo>
                  <a:lnTo>
                    <a:pt x="558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166370"/>
                  </a:lnTo>
                  <a:lnTo>
                    <a:pt x="952" y="166370"/>
                  </a:lnTo>
                  <a:lnTo>
                    <a:pt x="952" y="167640"/>
                  </a:lnTo>
                  <a:lnTo>
                    <a:pt x="269811" y="167640"/>
                  </a:lnTo>
                  <a:lnTo>
                    <a:pt x="269811" y="166370"/>
                  </a:lnTo>
                  <a:lnTo>
                    <a:pt x="270789" y="166370"/>
                  </a:lnTo>
                  <a:lnTo>
                    <a:pt x="270789" y="2540"/>
                  </a:lnTo>
                  <a:lnTo>
                    <a:pt x="270789" y="1270"/>
                  </a:lnTo>
                  <a:close/>
                </a:path>
              </a:pathLst>
            </a:custGeom>
            <a:solidFill>
              <a:srgbClr val="4F5669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60" name="object 160">
              <a:extLst>
                <a:ext uri="{FF2B5EF4-FFF2-40B4-BE49-F238E27FC236}">
                  <a16:creationId xmlns:a16="http://schemas.microsoft.com/office/drawing/2014/main" id="{EEABF968-5F11-64C4-E565-2B159B4DF871}"/>
                </a:ext>
              </a:extLst>
            </p:cNvPr>
            <p:cNvSpPr/>
            <p:nvPr/>
          </p:nvSpPr>
          <p:spPr>
            <a:xfrm>
              <a:off x="5409664" y="2876078"/>
              <a:ext cx="238556" cy="637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800"/>
            </a:p>
          </p:txBody>
        </p:sp>
      </p:grpSp>
      <p:sp>
        <p:nvSpPr>
          <p:cNvPr id="211" name="object 120">
            <a:extLst>
              <a:ext uri="{FF2B5EF4-FFF2-40B4-BE49-F238E27FC236}">
                <a16:creationId xmlns:a16="http://schemas.microsoft.com/office/drawing/2014/main" id="{ADF17183-D4C6-60A1-3BFE-55F3ACCE2A3D}"/>
              </a:ext>
            </a:extLst>
          </p:cNvPr>
          <p:cNvSpPr txBox="1"/>
          <p:nvPr/>
        </p:nvSpPr>
        <p:spPr>
          <a:xfrm>
            <a:off x="1299540" y="2882900"/>
            <a:ext cx="289108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spc="75" dirty="0">
                <a:solidFill>
                  <a:srgbClr val="050100"/>
                </a:solidFill>
                <a:latin typeface="Arial Unicode MS"/>
                <a:cs typeface="Arial Unicode MS"/>
              </a:rPr>
              <a:t>Počty zařízení</a:t>
            </a:r>
            <a:endParaRPr sz="2000" dirty="0">
              <a:latin typeface="Arial Unicode MS"/>
              <a:cs typeface="Arial Unicode MS"/>
            </a:endParaRPr>
          </a:p>
        </p:txBody>
      </p:sp>
      <p:sp>
        <p:nvSpPr>
          <p:cNvPr id="212" name="object 146">
            <a:extLst>
              <a:ext uri="{FF2B5EF4-FFF2-40B4-BE49-F238E27FC236}">
                <a16:creationId xmlns:a16="http://schemas.microsoft.com/office/drawing/2014/main" id="{A078BFD1-25EB-E163-24CB-C0D694DB4BF9}"/>
              </a:ext>
            </a:extLst>
          </p:cNvPr>
          <p:cNvSpPr txBox="1"/>
          <p:nvPr/>
        </p:nvSpPr>
        <p:spPr>
          <a:xfrm>
            <a:off x="3171813" y="3732777"/>
            <a:ext cx="739787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pc="100" dirty="0">
                <a:solidFill>
                  <a:srgbClr val="050100"/>
                </a:solidFill>
                <a:latin typeface="Arial Unicode MS"/>
                <a:cs typeface="Arial Unicode MS"/>
              </a:rPr>
              <a:t>64</a:t>
            </a:r>
            <a:r>
              <a:rPr spc="100" dirty="0">
                <a:solidFill>
                  <a:srgbClr val="050100"/>
                </a:solidFill>
                <a:latin typeface="Arial Unicode MS"/>
                <a:cs typeface="Arial Unicode MS"/>
              </a:rPr>
              <a:t>x</a:t>
            </a:r>
            <a:endParaRPr dirty="0">
              <a:latin typeface="Arial Unicode MS"/>
              <a:cs typeface="Arial Unicode M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C4DBBD-72C9-2178-6973-EAC73B561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543" y="749300"/>
            <a:ext cx="5047057" cy="22011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5FD503-AF66-D768-652E-28A9905D22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5053"/>
          <a:stretch>
            <a:fillRect/>
          </a:stretch>
        </p:blipFill>
        <p:spPr>
          <a:xfrm>
            <a:off x="8218501" y="3203501"/>
            <a:ext cx="1779782" cy="2004967"/>
          </a:xfrm>
          <a:prstGeom prst="rect">
            <a:avLst/>
          </a:prstGeom>
        </p:spPr>
      </p:pic>
      <p:sp>
        <p:nvSpPr>
          <p:cNvPr id="210" name="object 2">
            <a:extLst>
              <a:ext uri="{FF2B5EF4-FFF2-40B4-BE49-F238E27FC236}">
                <a16:creationId xmlns:a16="http://schemas.microsoft.com/office/drawing/2014/main" id="{01586845-36F2-F29C-169D-EB5355EC57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8360" y="427223"/>
            <a:ext cx="562809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3200" spc="-10" dirty="0">
                <a:solidFill>
                  <a:srgbClr val="050100"/>
                </a:solidFill>
              </a:rPr>
              <a:t>Systém pro bytové domy</a:t>
            </a:r>
            <a:endParaRPr sz="3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0801515-510B-112C-B233-6E07A79378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2675" r="22799"/>
          <a:stretch>
            <a:fillRect/>
          </a:stretch>
        </p:blipFill>
        <p:spPr>
          <a:xfrm>
            <a:off x="6469569" y="3203501"/>
            <a:ext cx="2463171" cy="20049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7F6C9A3-6BE7-DC7C-E644-CC884EAC60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4251"/>
          <a:stretch>
            <a:fillRect/>
          </a:stretch>
        </p:blipFill>
        <p:spPr>
          <a:xfrm>
            <a:off x="3972819" y="3203501"/>
            <a:ext cx="3977381" cy="200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7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4635</TotalTime>
  <Words>1425</Words>
  <Application>Microsoft Office PowerPoint</Application>
  <PresentationFormat>Vlastní</PresentationFormat>
  <Paragraphs>385</Paragraphs>
  <Slides>31</Slides>
  <Notes>4</Notes>
  <HiddenSlides>3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43" baseType="lpstr">
      <vt:lpstr>等线</vt:lpstr>
      <vt:lpstr>Aptos</vt:lpstr>
      <vt:lpstr>Arial</vt:lpstr>
      <vt:lpstr>Arial Unicode MS</vt:lpstr>
      <vt:lpstr>Atlassian Sans</vt:lpstr>
      <vt:lpstr>Calibri</vt:lpstr>
      <vt:lpstr>Lato Light</vt:lpstr>
      <vt:lpstr>Montserrat</vt:lpstr>
      <vt:lpstr>Tahoma</vt:lpstr>
      <vt:lpstr>Times New Roman</vt:lpstr>
      <vt:lpstr>Office Theme</vt:lpstr>
      <vt:lpstr>2_Office Theme</vt:lpstr>
      <vt:lpstr>Prezentace aplikace PowerPoint</vt:lpstr>
      <vt:lpstr>Aplikace</vt:lpstr>
      <vt:lpstr>Pro bytové domy</vt:lpstr>
      <vt:lpstr>Funkce systému</vt:lpstr>
      <vt:lpstr>Funkce systému</vt:lpstr>
      <vt:lpstr>Systém pro rodinné domy</vt:lpstr>
      <vt:lpstr>Systém pro rodinné domy</vt:lpstr>
      <vt:lpstr>Systém pro bytové domy</vt:lpstr>
      <vt:lpstr>Systém pro bytové domy</vt:lpstr>
      <vt:lpstr>Systém pro bytové domy</vt:lpstr>
      <vt:lpstr>Systém pro bytové domy</vt:lpstr>
      <vt:lpstr>Dveřní stanice</vt:lpstr>
      <vt:lpstr>Prezentace aplikace PowerPoint</vt:lpstr>
      <vt:lpstr>Modulární dveřní stanice</vt:lpstr>
      <vt:lpstr>Prezentace aplikace PowerPoint</vt:lpstr>
      <vt:lpstr>Monitory</vt:lpstr>
      <vt:lpstr>Aplikace  VDP Connect  vs.</vt:lpstr>
      <vt:lpstr>Napájení a příslušenství</vt:lpstr>
      <vt:lpstr>Funkce systému</vt:lpstr>
      <vt:lpstr>Funkce systému</vt:lpstr>
      <vt:lpstr>Srovnání s analogovým systémem</vt:lpstr>
      <vt:lpstr>XtendLan 2-drátový hybridní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Srovnání  Analogový systém  vs  Digitální systém 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ASM - 2-drát XtendLan</dc:title>
  <dc:creator>Petr Novak</dc:creator>
  <cp:keywords>DIGI;Analog</cp:keywords>
  <cp:lastModifiedBy>Novák Petr</cp:lastModifiedBy>
  <cp:revision>15</cp:revision>
  <dcterms:created xsi:type="dcterms:W3CDTF">2024-09-18T08:19:28Z</dcterms:created>
  <dcterms:modified xsi:type="dcterms:W3CDTF">2025-09-29T13:08:10Z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2024-09-02T00:00:00Z</vt:filetime>
  </property>
  <property fmtid="{D5CDD505-2E9C-101B-9397-08002B2CF9AE}" pid="3" name="Creator">
    <vt:lpwstr>Adobe Illustrator 27.8 (Windows)</vt:lpwstr>
  </property>
  <property fmtid="{D5CDD505-2E9C-101B-9397-08002B2CF9AE}" pid="4" name="LastSaved">
    <vt:filetime>2024-09-18T00:00:00Z</vt:filetime>
  </property>
</Properties>
</file>